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 id="2147483656" r:id="rId2"/>
    <p:sldMasterId id="2147483654" r:id="rId3"/>
    <p:sldMasterId id="2147483750" r:id="rId4"/>
    <p:sldMasterId id="2147484238" r:id="rId5"/>
  </p:sldMasterIdLst>
  <p:notesMasterIdLst>
    <p:notesMasterId r:id="rId20"/>
  </p:notesMasterIdLst>
  <p:sldIdLst>
    <p:sldId id="325" r:id="rId6"/>
    <p:sldId id="442" r:id="rId7"/>
    <p:sldId id="444" r:id="rId8"/>
    <p:sldId id="457" r:id="rId9"/>
    <p:sldId id="461" r:id="rId10"/>
    <p:sldId id="474" r:id="rId11"/>
    <p:sldId id="469" r:id="rId12"/>
    <p:sldId id="470" r:id="rId13"/>
    <p:sldId id="471" r:id="rId14"/>
    <p:sldId id="472" r:id="rId15"/>
    <p:sldId id="473" r:id="rId16"/>
    <p:sldId id="452" r:id="rId17"/>
    <p:sldId id="443" r:id="rId18"/>
    <p:sldId id="4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2"/>
    <a:srgbClr val="30727F"/>
    <a:srgbClr val="EA3B0F"/>
    <a:srgbClr val="F3A816"/>
    <a:srgbClr val="92D050"/>
    <a:srgbClr val="17375E"/>
    <a:srgbClr val="14586A"/>
    <a:srgbClr val="012441"/>
    <a:srgbClr val="00153E"/>
    <a:srgbClr val="2E3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68" autoAdjust="0"/>
    <p:restoredTop sz="94660"/>
  </p:normalViewPr>
  <p:slideViewPr>
    <p:cSldViewPr snapToGrid="0" showGuides="1">
      <p:cViewPr varScale="1">
        <p:scale>
          <a:sx n="96" d="100"/>
          <a:sy n="96" d="100"/>
        </p:scale>
        <p:origin x="78" y="21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E0F30-01D8-4555-AC5F-E8203E91B326}"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B486D-4DED-4FE1-BACA-74873B932BBE}" type="slidenum">
              <a:rPr lang="en-GB" smtClean="0"/>
              <a:t>‹#›</a:t>
            </a:fld>
            <a:endParaRPr lang="en-GB"/>
          </a:p>
        </p:txBody>
      </p:sp>
    </p:spTree>
    <p:extLst>
      <p:ext uri="{BB962C8B-B14F-4D97-AF65-F5344CB8AC3E}">
        <p14:creationId xmlns:p14="http://schemas.microsoft.com/office/powerpoint/2010/main" val="31961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8C6709B-8DA3-4FB2-8FA5-44F7CFD44E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7AF4A0-B437-4EFB-9E8B-FF2FE6CF9AC9}" type="slidenum">
              <a:rPr lang="en-US" altLang="en-US"/>
              <a:pPr>
                <a:spcBef>
                  <a:spcPct val="0"/>
                </a:spcBef>
              </a:pPr>
              <a:t>1</a:t>
            </a:fld>
            <a:endParaRPr lang="en-US" altLang="en-US"/>
          </a:p>
        </p:txBody>
      </p:sp>
      <p:sp>
        <p:nvSpPr>
          <p:cNvPr id="10243" name="Rectangle 2">
            <a:extLst>
              <a:ext uri="{FF2B5EF4-FFF2-40B4-BE49-F238E27FC236}">
                <a16:creationId xmlns:a16="http://schemas.microsoft.com/office/drawing/2014/main" id="{5B0CEB03-8F89-4BE9-B3EC-BB7FEA3353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178BC0AD-51D7-4E06-8C82-0B2A3B79C2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q-AL" altLang="en-US"/>
          </a:p>
        </p:txBody>
      </p:sp>
    </p:spTree>
    <p:extLst>
      <p:ext uri="{BB962C8B-B14F-4D97-AF65-F5344CB8AC3E}">
        <p14:creationId xmlns:p14="http://schemas.microsoft.com/office/powerpoint/2010/main" val="341773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Graphic 10">
            <a:extLst>
              <a:ext uri="{FF2B5EF4-FFF2-40B4-BE49-F238E27FC236}">
                <a16:creationId xmlns:a16="http://schemas.microsoft.com/office/drawing/2014/main" id="{68F1FB5C-9360-4E55-A7B6-64DE491B3CB0}"/>
              </a:ext>
            </a:extLst>
          </p:cNvPr>
          <p:cNvSpPr/>
          <p:nvPr userDrawn="1"/>
        </p:nvSpPr>
        <p:spPr>
          <a:xfrm flipH="1">
            <a:off x="10896600" y="5624055"/>
            <a:ext cx="1068843" cy="965339"/>
          </a:xfrm>
          <a:custGeom>
            <a:avLst/>
            <a:gdLst>
              <a:gd name="connsiteX0" fmla="*/ 44313 w 2823151"/>
              <a:gd name="connsiteY0" fmla="*/ 2550154 h 2549768"/>
              <a:gd name="connsiteX1" fmla="*/ 734 w 2823151"/>
              <a:gd name="connsiteY1" fmla="*/ 2446485 h 2549768"/>
              <a:gd name="connsiteX2" fmla="*/ 10208 w 2823151"/>
              <a:gd name="connsiteY2" fmla="*/ 2351478 h 2549768"/>
              <a:gd name="connsiteX3" fmla="*/ 13185 w 2823151"/>
              <a:gd name="connsiteY3" fmla="*/ 2327388 h 2549768"/>
              <a:gd name="connsiteX4" fmla="*/ 1817 w 2823151"/>
              <a:gd name="connsiteY4" fmla="*/ 2133313 h 2549768"/>
              <a:gd name="connsiteX5" fmla="*/ 14268 w 2823151"/>
              <a:gd name="connsiteY5" fmla="*/ 2059960 h 2549768"/>
              <a:gd name="connsiteX6" fmla="*/ 74899 w 2823151"/>
              <a:gd name="connsiteY6" fmla="*/ 2046426 h 2549768"/>
              <a:gd name="connsiteX7" fmla="*/ 101967 w 2823151"/>
              <a:gd name="connsiteY7" fmla="*/ 2051840 h 2549768"/>
              <a:gd name="connsiteX8" fmla="*/ 125245 w 2823151"/>
              <a:gd name="connsiteY8" fmla="*/ 2058336 h 2549768"/>
              <a:gd name="connsiteX9" fmla="*/ 195079 w 2823151"/>
              <a:gd name="connsiteY9" fmla="*/ 2050486 h 2549768"/>
              <a:gd name="connsiteX10" fmla="*/ 328523 w 2823151"/>
              <a:gd name="connsiteY10" fmla="*/ 1931930 h 2549768"/>
              <a:gd name="connsiteX11" fmla="*/ 403771 w 2823151"/>
              <a:gd name="connsiteY11" fmla="*/ 1852893 h 2549768"/>
              <a:gd name="connsiteX12" fmla="*/ 473064 w 2823151"/>
              <a:gd name="connsiteY12" fmla="*/ 1774668 h 2549768"/>
              <a:gd name="connsiteX13" fmla="*/ 568071 w 2823151"/>
              <a:gd name="connsiteY13" fmla="*/ 1697796 h 2549768"/>
              <a:gd name="connsiteX14" fmla="*/ 649003 w 2823151"/>
              <a:gd name="connsiteY14" fmla="*/ 1653405 h 2549768"/>
              <a:gd name="connsiteX15" fmla="*/ 708823 w 2823151"/>
              <a:gd name="connsiteY15" fmla="*/ 1625255 h 2549768"/>
              <a:gd name="connsiteX16" fmla="*/ 727499 w 2823151"/>
              <a:gd name="connsiteY16" fmla="*/ 1613886 h 2549768"/>
              <a:gd name="connsiteX17" fmla="*/ 795168 w 2823151"/>
              <a:gd name="connsiteY17" fmla="*/ 1552713 h 2549768"/>
              <a:gd name="connsiteX18" fmla="*/ 820341 w 2823151"/>
              <a:gd name="connsiteY18" fmla="*/ 1515631 h 2549768"/>
              <a:gd name="connsiteX19" fmla="*/ 867439 w 2823151"/>
              <a:gd name="connsiteY19" fmla="*/ 1442819 h 2549768"/>
              <a:gd name="connsiteX20" fmla="*/ 981393 w 2823151"/>
              <a:gd name="connsiteY20" fmla="*/ 1296383 h 2549768"/>
              <a:gd name="connsiteX21" fmla="*/ 1016581 w 2823151"/>
              <a:gd name="connsiteY21" fmla="*/ 1263090 h 2549768"/>
              <a:gd name="connsiteX22" fmla="*/ 1046356 w 2823151"/>
              <a:gd name="connsiteY22" fmla="*/ 1222759 h 2549768"/>
              <a:gd name="connsiteX23" fmla="*/ 1065303 w 2823151"/>
              <a:gd name="connsiteY23" fmla="*/ 1157797 h 2549768"/>
              <a:gd name="connsiteX24" fmla="*/ 1114566 w 2823151"/>
              <a:gd name="connsiteY24" fmla="*/ 1020023 h 2549768"/>
              <a:gd name="connsiteX25" fmla="*/ 1167618 w 2823151"/>
              <a:gd name="connsiteY25" fmla="*/ 962910 h 2549768"/>
              <a:gd name="connsiteX26" fmla="*/ 1210385 w 2823151"/>
              <a:gd name="connsiteY26" fmla="*/ 936113 h 2549768"/>
              <a:gd name="connsiteX27" fmla="*/ 1265603 w 2823151"/>
              <a:gd name="connsiteY27" fmla="*/ 900925 h 2549768"/>
              <a:gd name="connsiteX28" fmla="*/ 1275348 w 2823151"/>
              <a:gd name="connsiteY28" fmla="*/ 896053 h 2549768"/>
              <a:gd name="connsiteX29" fmla="*/ 1319738 w 2823151"/>
              <a:gd name="connsiteY29" fmla="*/ 866279 h 2549768"/>
              <a:gd name="connsiteX30" fmla="*/ 1368189 w 2823151"/>
              <a:gd name="connsiteY30" fmla="*/ 823783 h 2549768"/>
              <a:gd name="connsiteX31" fmla="*/ 1397152 w 2823151"/>
              <a:gd name="connsiteY31" fmla="*/ 795362 h 2549768"/>
              <a:gd name="connsiteX32" fmla="*/ 1426926 w 2823151"/>
              <a:gd name="connsiteY32" fmla="*/ 764505 h 2549768"/>
              <a:gd name="connsiteX33" fmla="*/ 1438565 w 2823151"/>
              <a:gd name="connsiteY33" fmla="*/ 753136 h 2549768"/>
              <a:gd name="connsiteX34" fmla="*/ 1474294 w 2823151"/>
              <a:gd name="connsiteY34" fmla="*/ 707121 h 2549768"/>
              <a:gd name="connsiteX35" fmla="*/ 1506234 w 2823151"/>
              <a:gd name="connsiteY35" fmla="*/ 658400 h 2549768"/>
              <a:gd name="connsiteX36" fmla="*/ 1524369 w 2823151"/>
              <a:gd name="connsiteY36" fmla="*/ 635122 h 2549768"/>
              <a:gd name="connsiteX37" fmla="*/ 1642384 w 2823151"/>
              <a:gd name="connsiteY37" fmla="*/ 499784 h 2549768"/>
              <a:gd name="connsiteX38" fmla="*/ 1685151 w 2823151"/>
              <a:gd name="connsiteY38" fmla="*/ 458370 h 2549768"/>
              <a:gd name="connsiteX39" fmla="*/ 1744429 w 2823151"/>
              <a:gd name="connsiteY39" fmla="*/ 385017 h 2549768"/>
              <a:gd name="connsiteX40" fmla="*/ 1738745 w 2823151"/>
              <a:gd name="connsiteY40" fmla="*/ 361739 h 2549768"/>
              <a:gd name="connsiteX41" fmla="*/ 1641031 w 2823151"/>
              <a:gd name="connsiteY41" fmla="*/ 283513 h 2549768"/>
              <a:gd name="connsiteX42" fmla="*/ 1602595 w 2823151"/>
              <a:gd name="connsiteY42" fmla="*/ 248867 h 2549768"/>
              <a:gd name="connsiteX43" fmla="*/ 1585813 w 2823151"/>
              <a:gd name="connsiteY43" fmla="*/ 242912 h 2549768"/>
              <a:gd name="connsiteX44" fmla="*/ 1455076 w 2823151"/>
              <a:gd name="connsiteY44" fmla="*/ 238311 h 2549768"/>
              <a:gd name="connsiteX45" fmla="*/ 1364129 w 2823151"/>
              <a:gd name="connsiteY45" fmla="*/ 221258 h 2549768"/>
              <a:gd name="connsiteX46" fmla="*/ 1182776 w 2823151"/>
              <a:gd name="connsiteY46" fmla="*/ 226401 h 2549768"/>
              <a:gd name="connsiteX47" fmla="*/ 1140010 w 2823151"/>
              <a:gd name="connsiteY47" fmla="*/ 243724 h 2549768"/>
              <a:gd name="connsiteX48" fmla="*/ 1109694 w 2823151"/>
              <a:gd name="connsiteY48" fmla="*/ 255904 h 2549768"/>
              <a:gd name="connsiteX49" fmla="*/ 1039318 w 2823151"/>
              <a:gd name="connsiteY49" fmla="*/ 310852 h 2549768"/>
              <a:gd name="connsiteX50" fmla="*/ 1035258 w 2823151"/>
              <a:gd name="connsiteY50" fmla="*/ 336837 h 2549768"/>
              <a:gd name="connsiteX51" fmla="*/ 1030115 w 2823151"/>
              <a:gd name="connsiteY51" fmla="*/ 348746 h 2549768"/>
              <a:gd name="connsiteX52" fmla="*/ 1007378 w 2823151"/>
              <a:gd name="connsiteY52" fmla="*/ 341438 h 2549768"/>
              <a:gd name="connsiteX53" fmla="*/ 1014686 w 2823151"/>
              <a:gd name="connsiteY53" fmla="*/ 271062 h 2549768"/>
              <a:gd name="connsiteX54" fmla="*/ 1023348 w 2823151"/>
              <a:gd name="connsiteY54" fmla="*/ 249950 h 2549768"/>
              <a:gd name="connsiteX55" fmla="*/ 1017393 w 2823151"/>
              <a:gd name="connsiteY55" fmla="*/ 241017 h 2549768"/>
              <a:gd name="connsiteX56" fmla="*/ 960551 w 2823151"/>
              <a:gd name="connsiteY56" fmla="*/ 236957 h 2549768"/>
              <a:gd name="connsiteX57" fmla="*/ 864461 w 2823151"/>
              <a:gd name="connsiteY57" fmla="*/ 246431 h 2549768"/>
              <a:gd name="connsiteX58" fmla="*/ 850115 w 2823151"/>
              <a:gd name="connsiteY58" fmla="*/ 232085 h 2549768"/>
              <a:gd name="connsiteX59" fmla="*/ 862296 w 2823151"/>
              <a:gd name="connsiteY59" fmla="*/ 212326 h 2549768"/>
              <a:gd name="connsiteX60" fmla="*/ 948371 w 2823151"/>
              <a:gd name="connsiteY60" fmla="*/ 194461 h 2549768"/>
              <a:gd name="connsiteX61" fmla="*/ 962987 w 2823151"/>
              <a:gd name="connsiteY61" fmla="*/ 184446 h 2549768"/>
              <a:gd name="connsiteX62" fmla="*/ 953784 w 2823151"/>
              <a:gd name="connsiteY62" fmla="*/ 182551 h 2549768"/>
              <a:gd name="connsiteX63" fmla="*/ 853634 w 2823151"/>
              <a:gd name="connsiteY63" fmla="*/ 176867 h 2549768"/>
              <a:gd name="connsiteX64" fmla="*/ 836852 w 2823151"/>
              <a:gd name="connsiteY64" fmla="*/ 144115 h 2549768"/>
              <a:gd name="connsiteX65" fmla="*/ 852822 w 2823151"/>
              <a:gd name="connsiteY65" fmla="*/ 138702 h 2549768"/>
              <a:gd name="connsiteX66" fmla="*/ 958657 w 2823151"/>
              <a:gd name="connsiteY66" fmla="*/ 141409 h 2549768"/>
              <a:gd name="connsiteX67" fmla="*/ 970566 w 2823151"/>
              <a:gd name="connsiteY67" fmla="*/ 137890 h 2549768"/>
              <a:gd name="connsiteX68" fmla="*/ 938356 w 2823151"/>
              <a:gd name="connsiteY68" fmla="*/ 128416 h 2549768"/>
              <a:gd name="connsiteX69" fmla="*/ 879078 w 2823151"/>
              <a:gd name="connsiteY69" fmla="*/ 108386 h 2549768"/>
              <a:gd name="connsiteX70" fmla="*/ 869604 w 2823151"/>
              <a:gd name="connsiteY70" fmla="*/ 82130 h 2549768"/>
              <a:gd name="connsiteX71" fmla="*/ 892612 w 2823151"/>
              <a:gd name="connsiteY71" fmla="*/ 72927 h 2549768"/>
              <a:gd name="connsiteX72" fmla="*/ 986536 w 2823151"/>
              <a:gd name="connsiteY72" fmla="*/ 100536 h 2549768"/>
              <a:gd name="connsiteX73" fmla="*/ 995468 w 2823151"/>
              <a:gd name="connsiteY73" fmla="*/ 96747 h 2549768"/>
              <a:gd name="connsiteX74" fmla="*/ 995468 w 2823151"/>
              <a:gd name="connsiteY74" fmla="*/ 87003 h 2549768"/>
              <a:gd name="connsiteX75" fmla="*/ 957574 w 2823151"/>
              <a:gd name="connsiteY75" fmla="*/ 43153 h 2549768"/>
              <a:gd name="connsiteX76" fmla="*/ 943228 w 2823151"/>
              <a:gd name="connsiteY76" fmla="*/ 29619 h 2549768"/>
              <a:gd name="connsiteX77" fmla="*/ 940251 w 2823151"/>
              <a:gd name="connsiteY77" fmla="*/ 6612 h 2549768"/>
              <a:gd name="connsiteX78" fmla="*/ 962987 w 2823151"/>
              <a:gd name="connsiteY78" fmla="*/ 2552 h 2549768"/>
              <a:gd name="connsiteX79" fmla="*/ 975438 w 2823151"/>
              <a:gd name="connsiteY79" fmla="*/ 11484 h 2549768"/>
              <a:gd name="connsiteX80" fmla="*/ 995739 w 2823151"/>
              <a:gd name="connsiteY80" fmla="*/ 29890 h 2549768"/>
              <a:gd name="connsiteX81" fmla="*/ 1100491 w 2823151"/>
              <a:gd name="connsiteY81" fmla="*/ 81318 h 2549768"/>
              <a:gd name="connsiteX82" fmla="*/ 1159498 w 2823151"/>
              <a:gd name="connsiteY82" fmla="*/ 101890 h 2549768"/>
              <a:gd name="connsiteX83" fmla="*/ 1211197 w 2823151"/>
              <a:gd name="connsiteY83" fmla="*/ 106762 h 2549768"/>
              <a:gd name="connsiteX84" fmla="*/ 1399047 w 2823151"/>
              <a:gd name="connsiteY84" fmla="*/ 83484 h 2549768"/>
              <a:gd name="connsiteX85" fmla="*/ 1581753 w 2823151"/>
              <a:gd name="connsiteY85" fmla="*/ 88897 h 2549768"/>
              <a:gd name="connsiteX86" fmla="*/ 1602595 w 2823151"/>
              <a:gd name="connsiteY86" fmla="*/ 90521 h 2549768"/>
              <a:gd name="connsiteX87" fmla="*/ 1643467 w 2823151"/>
              <a:gd name="connsiteY87" fmla="*/ 104055 h 2549768"/>
              <a:gd name="connsiteX88" fmla="*/ 1720610 w 2823151"/>
              <a:gd name="connsiteY88" fmla="*/ 143033 h 2549768"/>
              <a:gd name="connsiteX89" fmla="*/ 1783948 w 2823151"/>
              <a:gd name="connsiteY89" fmla="*/ 173890 h 2549768"/>
              <a:gd name="connsiteX90" fmla="*/ 1796128 w 2823151"/>
              <a:gd name="connsiteY90" fmla="*/ 179032 h 2549768"/>
              <a:gd name="connsiteX91" fmla="*/ 1891135 w 2823151"/>
              <a:gd name="connsiteY91" fmla="*/ 221258 h 2549768"/>
              <a:gd name="connsiteX92" fmla="*/ 1976940 w 2823151"/>
              <a:gd name="connsiteY92" fmla="*/ 261047 h 2549768"/>
              <a:gd name="connsiteX93" fmla="*/ 2044338 w 2823151"/>
              <a:gd name="connsiteY93" fmla="*/ 314370 h 2549768"/>
              <a:gd name="connsiteX94" fmla="*/ 2058955 w 2823151"/>
              <a:gd name="connsiteY94" fmla="*/ 328987 h 2549768"/>
              <a:gd name="connsiteX95" fmla="*/ 2077631 w 2823151"/>
              <a:gd name="connsiteY95" fmla="*/ 321408 h 2549768"/>
              <a:gd name="connsiteX96" fmla="*/ 2105782 w 2823151"/>
              <a:gd name="connsiteY96" fmla="*/ 267002 h 2549768"/>
              <a:gd name="connsiteX97" fmla="*/ 2135556 w 2823151"/>
              <a:gd name="connsiteY97" fmla="*/ 238311 h 2549768"/>
              <a:gd name="connsiteX98" fmla="*/ 2188067 w 2823151"/>
              <a:gd name="connsiteY98" fmla="*/ 213679 h 2549768"/>
              <a:gd name="connsiteX99" fmla="*/ 2326112 w 2823151"/>
              <a:gd name="connsiteY99" fmla="*/ 207724 h 2549768"/>
              <a:gd name="connsiteX100" fmla="*/ 2362382 w 2823151"/>
              <a:gd name="connsiteY100" fmla="*/ 229649 h 2549768"/>
              <a:gd name="connsiteX101" fmla="*/ 2390533 w 2823151"/>
              <a:gd name="connsiteY101" fmla="*/ 244536 h 2549768"/>
              <a:gd name="connsiteX102" fmla="*/ 2411916 w 2823151"/>
              <a:gd name="connsiteY102" fmla="*/ 253198 h 2549768"/>
              <a:gd name="connsiteX103" fmla="*/ 2420578 w 2823151"/>
              <a:gd name="connsiteY103" fmla="*/ 257529 h 2549768"/>
              <a:gd name="connsiteX104" fmla="*/ 2445751 w 2823151"/>
              <a:gd name="connsiteY104" fmla="*/ 280536 h 2549768"/>
              <a:gd name="connsiteX105" fmla="*/ 2459284 w 2823151"/>
              <a:gd name="connsiteY105" fmla="*/ 295423 h 2549768"/>
              <a:gd name="connsiteX106" fmla="*/ 2512608 w 2823151"/>
              <a:gd name="connsiteY106" fmla="*/ 393949 h 2549768"/>
              <a:gd name="connsiteX107" fmla="*/ 2513420 w 2823151"/>
              <a:gd name="connsiteY107" fmla="*/ 403694 h 2549768"/>
              <a:gd name="connsiteX108" fmla="*/ 2502322 w 2823151"/>
              <a:gd name="connsiteY108" fmla="*/ 445107 h 2549768"/>
              <a:gd name="connsiteX109" fmla="*/ 2479856 w 2823151"/>
              <a:gd name="connsiteY109" fmla="*/ 450250 h 2549768"/>
              <a:gd name="connsiteX110" fmla="*/ 2440608 w 2823151"/>
              <a:gd name="connsiteY110" fmla="*/ 445107 h 2549768"/>
              <a:gd name="connsiteX111" fmla="*/ 2433029 w 2823151"/>
              <a:gd name="connsiteY111" fmla="*/ 450520 h 2549768"/>
              <a:gd name="connsiteX112" fmla="*/ 2421931 w 2823151"/>
              <a:gd name="connsiteY112" fmla="*/ 489227 h 2549768"/>
              <a:gd name="connsiteX113" fmla="*/ 2408939 w 2823151"/>
              <a:gd name="connsiteY113" fmla="*/ 500866 h 2549768"/>
              <a:gd name="connsiteX114" fmla="*/ 2397570 w 2823151"/>
              <a:gd name="connsiteY114" fmla="*/ 516836 h 2549768"/>
              <a:gd name="connsiteX115" fmla="*/ 2387826 w 2823151"/>
              <a:gd name="connsiteY115" fmla="*/ 582069 h 2549768"/>
              <a:gd name="connsiteX116" fmla="*/ 2374021 w 2823151"/>
              <a:gd name="connsiteY116" fmla="*/ 593167 h 2549768"/>
              <a:gd name="connsiteX117" fmla="*/ 2364277 w 2823151"/>
              <a:gd name="connsiteY117" fmla="*/ 592625 h 2549768"/>
              <a:gd name="connsiteX118" fmla="*/ 2341811 w 2823151"/>
              <a:gd name="connsiteY118" fmla="*/ 603723 h 2549768"/>
              <a:gd name="connsiteX119" fmla="*/ 2341270 w 2823151"/>
              <a:gd name="connsiteY119" fmla="*/ 604535 h 2549768"/>
              <a:gd name="connsiteX120" fmla="*/ 2299315 w 2823151"/>
              <a:gd name="connsiteY120" fmla="*/ 631873 h 2549768"/>
              <a:gd name="connsiteX121" fmla="*/ 2289300 w 2823151"/>
              <a:gd name="connsiteY121" fmla="*/ 638099 h 2549768"/>
              <a:gd name="connsiteX122" fmla="*/ 2291736 w 2823151"/>
              <a:gd name="connsiteY122" fmla="*/ 645678 h 2549768"/>
              <a:gd name="connsiteX123" fmla="*/ 2317992 w 2823151"/>
              <a:gd name="connsiteY123" fmla="*/ 661648 h 2549768"/>
              <a:gd name="connsiteX124" fmla="*/ 2323946 w 2823151"/>
              <a:gd name="connsiteY124" fmla="*/ 664084 h 2549768"/>
              <a:gd name="connsiteX125" fmla="*/ 2402713 w 2823151"/>
              <a:gd name="connsiteY125" fmla="*/ 711452 h 2549768"/>
              <a:gd name="connsiteX126" fmla="*/ 2434382 w 2823151"/>
              <a:gd name="connsiteY126" fmla="*/ 733106 h 2549768"/>
              <a:gd name="connsiteX127" fmla="*/ 2462803 w 2823151"/>
              <a:gd name="connsiteY127" fmla="*/ 730670 h 2549768"/>
              <a:gd name="connsiteX128" fmla="*/ 2480127 w 2823151"/>
              <a:gd name="connsiteY128" fmla="*/ 715512 h 2549768"/>
              <a:gd name="connsiteX129" fmla="*/ 2562141 w 2823151"/>
              <a:gd name="connsiteY129" fmla="*/ 620505 h 2549768"/>
              <a:gd name="connsiteX130" fmla="*/ 2633870 w 2823151"/>
              <a:gd name="connsiteY130" fmla="*/ 473799 h 2549768"/>
              <a:gd name="connsiteX131" fmla="*/ 2630893 w 2823151"/>
              <a:gd name="connsiteY131" fmla="*/ 441859 h 2549768"/>
              <a:gd name="connsiteX132" fmla="*/ 2624126 w 2823151"/>
              <a:gd name="connsiteY132" fmla="*/ 424536 h 2549768"/>
              <a:gd name="connsiteX133" fmla="*/ 2606262 w 2823151"/>
              <a:gd name="connsiteY133" fmla="*/ 376355 h 2549768"/>
              <a:gd name="connsiteX134" fmla="*/ 2556728 w 2823151"/>
              <a:gd name="connsiteY134" fmla="*/ 330070 h 2549768"/>
              <a:gd name="connsiteX135" fmla="*/ 2546442 w 2823151"/>
              <a:gd name="connsiteY135" fmla="*/ 317077 h 2549768"/>
              <a:gd name="connsiteX136" fmla="*/ 2559705 w 2823151"/>
              <a:gd name="connsiteY136" fmla="*/ 308416 h 2549768"/>
              <a:gd name="connsiteX137" fmla="*/ 2592728 w 2823151"/>
              <a:gd name="connsiteY137" fmla="*/ 309769 h 2549768"/>
              <a:gd name="connsiteX138" fmla="*/ 2619795 w 2823151"/>
              <a:gd name="connsiteY138" fmla="*/ 326822 h 2549768"/>
              <a:gd name="connsiteX139" fmla="*/ 2658502 w 2823151"/>
              <a:gd name="connsiteY139" fmla="*/ 324386 h 2549768"/>
              <a:gd name="connsiteX140" fmla="*/ 2674201 w 2823151"/>
              <a:gd name="connsiteY140" fmla="*/ 269709 h 2549768"/>
              <a:gd name="connsiteX141" fmla="*/ 2688006 w 2823151"/>
              <a:gd name="connsiteY141" fmla="*/ 212055 h 2549768"/>
              <a:gd name="connsiteX142" fmla="*/ 2711555 w 2823151"/>
              <a:gd name="connsiteY142" fmla="*/ 201769 h 2549768"/>
              <a:gd name="connsiteX143" fmla="*/ 2719675 w 2823151"/>
              <a:gd name="connsiteY143" fmla="*/ 219634 h 2549768"/>
              <a:gd name="connsiteX144" fmla="*/ 2712096 w 2823151"/>
              <a:gd name="connsiteY144" fmla="*/ 257258 h 2549768"/>
              <a:gd name="connsiteX145" fmla="*/ 2724006 w 2823151"/>
              <a:gd name="connsiteY145" fmla="*/ 230732 h 2549768"/>
              <a:gd name="connsiteX146" fmla="*/ 2734833 w 2823151"/>
              <a:gd name="connsiteY146" fmla="*/ 200687 h 2549768"/>
              <a:gd name="connsiteX147" fmla="*/ 2757299 w 2823151"/>
              <a:gd name="connsiteY147" fmla="*/ 193378 h 2549768"/>
              <a:gd name="connsiteX148" fmla="*/ 2765419 w 2823151"/>
              <a:gd name="connsiteY148" fmla="*/ 212055 h 2549768"/>
              <a:gd name="connsiteX149" fmla="*/ 2769479 w 2823151"/>
              <a:gd name="connsiteY149" fmla="*/ 219363 h 2549768"/>
              <a:gd name="connsiteX150" fmla="*/ 2782742 w 2823151"/>
              <a:gd name="connsiteY150" fmla="*/ 238581 h 2549768"/>
              <a:gd name="connsiteX151" fmla="*/ 2770291 w 2823151"/>
              <a:gd name="connsiteY151" fmla="*/ 321137 h 2549768"/>
              <a:gd name="connsiteX152" fmla="*/ 2773269 w 2823151"/>
              <a:gd name="connsiteY152" fmla="*/ 337378 h 2549768"/>
              <a:gd name="connsiteX153" fmla="*/ 2792216 w 2823151"/>
              <a:gd name="connsiteY153" fmla="*/ 290551 h 2549768"/>
              <a:gd name="connsiteX154" fmla="*/ 2798442 w 2823151"/>
              <a:gd name="connsiteY154" fmla="*/ 274310 h 2549768"/>
              <a:gd name="connsiteX155" fmla="*/ 2823885 w 2823151"/>
              <a:gd name="connsiteY155" fmla="*/ 275122 h 2549768"/>
              <a:gd name="connsiteX156" fmla="*/ 2823885 w 2823151"/>
              <a:gd name="connsiteY156" fmla="*/ 297047 h 2549768"/>
              <a:gd name="connsiteX157" fmla="*/ 2799253 w 2823151"/>
              <a:gd name="connsiteY157" fmla="*/ 361468 h 2549768"/>
              <a:gd name="connsiteX158" fmla="*/ 2798171 w 2823151"/>
              <a:gd name="connsiteY158" fmla="*/ 376897 h 2549768"/>
              <a:gd name="connsiteX159" fmla="*/ 2780848 w 2823151"/>
              <a:gd name="connsiteY159" fmla="*/ 438069 h 2549768"/>
              <a:gd name="connsiteX160" fmla="*/ 2745660 w 2823151"/>
              <a:gd name="connsiteY160" fmla="*/ 494641 h 2549768"/>
              <a:gd name="connsiteX161" fmla="*/ 2707224 w 2823151"/>
              <a:gd name="connsiteY161" fmla="*/ 583964 h 2549768"/>
              <a:gd name="connsiteX162" fmla="*/ 2675555 w 2823151"/>
              <a:gd name="connsiteY162" fmla="*/ 675182 h 2549768"/>
              <a:gd name="connsiteX163" fmla="*/ 2616277 w 2823151"/>
              <a:gd name="connsiteY163" fmla="*/ 788054 h 2549768"/>
              <a:gd name="connsiteX164" fmla="*/ 2565389 w 2823151"/>
              <a:gd name="connsiteY164" fmla="*/ 862219 h 2549768"/>
              <a:gd name="connsiteX165" fmla="*/ 2543735 w 2823151"/>
              <a:gd name="connsiteY165" fmla="*/ 891452 h 2549768"/>
              <a:gd name="connsiteX166" fmla="*/ 2494743 w 2823151"/>
              <a:gd name="connsiteY166" fmla="*/ 911752 h 2549768"/>
              <a:gd name="connsiteX167" fmla="*/ 2442773 w 2823151"/>
              <a:gd name="connsiteY167" fmla="*/ 897136 h 2549768"/>
              <a:gd name="connsiteX168" fmla="*/ 2302563 w 2823151"/>
              <a:gd name="connsiteY168" fmla="*/ 851392 h 2549768"/>
              <a:gd name="connsiteX169" fmla="*/ 2193481 w 2823151"/>
              <a:gd name="connsiteY169" fmla="*/ 799693 h 2549768"/>
              <a:gd name="connsiteX170" fmla="*/ 2180759 w 2823151"/>
              <a:gd name="connsiteY170" fmla="*/ 797527 h 2549768"/>
              <a:gd name="connsiteX171" fmla="*/ 2158834 w 2823151"/>
              <a:gd name="connsiteY171" fmla="*/ 789678 h 2549768"/>
              <a:gd name="connsiteX172" fmla="*/ 2109571 w 2823151"/>
              <a:gd name="connsiteY172" fmla="*/ 754490 h 2549768"/>
              <a:gd name="connsiteX173" fmla="*/ 2085481 w 2823151"/>
              <a:gd name="connsiteY173" fmla="*/ 760174 h 2549768"/>
              <a:gd name="connsiteX174" fmla="*/ 2005631 w 2823151"/>
              <a:gd name="connsiteY174" fmla="*/ 818099 h 2549768"/>
              <a:gd name="connsiteX175" fmla="*/ 1927406 w 2823151"/>
              <a:gd name="connsiteY175" fmla="*/ 850850 h 2549768"/>
              <a:gd name="connsiteX176" fmla="*/ 1841331 w 2823151"/>
              <a:gd name="connsiteY176" fmla="*/ 908775 h 2549768"/>
              <a:gd name="connsiteX177" fmla="*/ 1799376 w 2823151"/>
              <a:gd name="connsiteY177" fmla="*/ 936925 h 2549768"/>
              <a:gd name="connsiteX178" fmla="*/ 1723858 w 2823151"/>
              <a:gd name="connsiteY178" fmla="*/ 981858 h 2549768"/>
              <a:gd name="connsiteX179" fmla="*/ 1646444 w 2823151"/>
              <a:gd name="connsiteY179" fmla="*/ 1037887 h 2549768"/>
              <a:gd name="connsiteX180" fmla="*/ 1640219 w 2823151"/>
              <a:gd name="connsiteY180" fmla="*/ 1044925 h 2549768"/>
              <a:gd name="connsiteX181" fmla="*/ 1648339 w 2823151"/>
              <a:gd name="connsiteY181" fmla="*/ 1048444 h 2549768"/>
              <a:gd name="connsiteX182" fmla="*/ 1745512 w 2823151"/>
              <a:gd name="connsiteY182" fmla="*/ 1085256 h 2549768"/>
              <a:gd name="connsiteX183" fmla="*/ 1756339 w 2823151"/>
              <a:gd name="connsiteY183" fmla="*/ 1090669 h 2549768"/>
              <a:gd name="connsiteX184" fmla="*/ 1852429 w 2823151"/>
              <a:gd name="connsiteY184" fmla="*/ 1143722 h 2549768"/>
              <a:gd name="connsiteX185" fmla="*/ 1962865 w 2823151"/>
              <a:gd name="connsiteY185" fmla="*/ 1205165 h 2549768"/>
              <a:gd name="connsiteX186" fmla="*/ 2099827 w 2823151"/>
              <a:gd name="connsiteY186" fmla="*/ 1282849 h 2549768"/>
              <a:gd name="connsiteX187" fmla="*/ 2145571 w 2823151"/>
              <a:gd name="connsiteY187" fmla="*/ 1316413 h 2549768"/>
              <a:gd name="connsiteX188" fmla="*/ 2157751 w 2823151"/>
              <a:gd name="connsiteY188" fmla="*/ 1347541 h 2549768"/>
              <a:gd name="connsiteX189" fmla="*/ 2130954 w 2823151"/>
              <a:gd name="connsiteY189" fmla="*/ 1434428 h 2549768"/>
              <a:gd name="connsiteX190" fmla="*/ 2034052 w 2823151"/>
              <a:gd name="connsiteY190" fmla="*/ 1545405 h 2549768"/>
              <a:gd name="connsiteX191" fmla="*/ 1898985 w 2823151"/>
              <a:gd name="connsiteY191" fmla="*/ 1686157 h 2549768"/>
              <a:gd name="connsiteX192" fmla="*/ 1822654 w 2823151"/>
              <a:gd name="connsiteY192" fmla="*/ 1754367 h 2549768"/>
              <a:gd name="connsiteX193" fmla="*/ 1742264 w 2823151"/>
              <a:gd name="connsiteY193" fmla="*/ 1844231 h 2549768"/>
              <a:gd name="connsiteX194" fmla="*/ 1693813 w 2823151"/>
              <a:gd name="connsiteY194" fmla="*/ 1938968 h 2549768"/>
              <a:gd name="connsiteX195" fmla="*/ 1701933 w 2823151"/>
              <a:gd name="connsiteY195" fmla="*/ 1973073 h 2549768"/>
              <a:gd name="connsiteX196" fmla="*/ 1698685 w 2823151"/>
              <a:gd name="connsiteY196" fmla="*/ 1987419 h 2549768"/>
              <a:gd name="connsiteX197" fmla="*/ 1697602 w 2823151"/>
              <a:gd name="connsiteY197" fmla="*/ 1997434 h 2549768"/>
              <a:gd name="connsiteX198" fmla="*/ 1748489 w 2823151"/>
              <a:gd name="connsiteY198" fmla="*/ 2055629 h 2549768"/>
              <a:gd name="connsiteX199" fmla="*/ 1790444 w 2823151"/>
              <a:gd name="connsiteY199" fmla="*/ 2082697 h 2549768"/>
              <a:gd name="connsiteX200" fmla="*/ 1806143 w 2823151"/>
              <a:gd name="connsiteY200" fmla="*/ 2100020 h 2549768"/>
              <a:gd name="connsiteX201" fmla="*/ 1818865 w 2823151"/>
              <a:gd name="connsiteY201" fmla="*/ 2107058 h 2549768"/>
              <a:gd name="connsiteX202" fmla="*/ 1877331 w 2823151"/>
              <a:gd name="connsiteY202" fmla="*/ 2117885 h 2549768"/>
              <a:gd name="connsiteX203" fmla="*/ 1909541 w 2823151"/>
              <a:gd name="connsiteY203" fmla="*/ 2160652 h 2549768"/>
              <a:gd name="connsiteX204" fmla="*/ 1883015 w 2823151"/>
              <a:gd name="connsiteY204" fmla="*/ 2198005 h 2549768"/>
              <a:gd name="connsiteX205" fmla="*/ 1818594 w 2823151"/>
              <a:gd name="connsiteY205" fmla="*/ 2210997 h 2549768"/>
              <a:gd name="connsiteX206" fmla="*/ 1755797 w 2823151"/>
              <a:gd name="connsiteY206" fmla="*/ 2209373 h 2549768"/>
              <a:gd name="connsiteX207" fmla="*/ 1685422 w 2823151"/>
              <a:gd name="connsiteY207" fmla="*/ 2189614 h 2549768"/>
              <a:gd name="connsiteX208" fmla="*/ 1546294 w 2823151"/>
              <a:gd name="connsiteY208" fmla="*/ 2131960 h 2549768"/>
              <a:gd name="connsiteX209" fmla="*/ 1471588 w 2823151"/>
              <a:gd name="connsiteY209" fmla="*/ 2105975 h 2549768"/>
              <a:gd name="connsiteX210" fmla="*/ 1412310 w 2823151"/>
              <a:gd name="connsiteY210" fmla="*/ 2073223 h 2549768"/>
              <a:gd name="connsiteX211" fmla="*/ 1397964 w 2823151"/>
              <a:gd name="connsiteY211" fmla="*/ 2052652 h 2549768"/>
              <a:gd name="connsiteX212" fmla="*/ 1405813 w 2823151"/>
              <a:gd name="connsiteY212" fmla="*/ 2032622 h 2549768"/>
              <a:gd name="connsiteX213" fmla="*/ 1437482 w 2823151"/>
              <a:gd name="connsiteY213" fmla="*/ 1993644 h 2549768"/>
              <a:gd name="connsiteX214" fmla="*/ 1459407 w 2823151"/>
              <a:gd name="connsiteY214" fmla="*/ 1950878 h 2549768"/>
              <a:gd name="connsiteX215" fmla="*/ 1481061 w 2823151"/>
              <a:gd name="connsiteY215" fmla="*/ 1913795 h 2549768"/>
              <a:gd name="connsiteX216" fmla="*/ 1501633 w 2823151"/>
              <a:gd name="connsiteY216" fmla="*/ 1904863 h 2549768"/>
              <a:gd name="connsiteX217" fmla="*/ 1514084 w 2823151"/>
              <a:gd name="connsiteY217" fmla="*/ 1901344 h 2549768"/>
              <a:gd name="connsiteX218" fmla="*/ 1532219 w 2823151"/>
              <a:gd name="connsiteY218" fmla="*/ 1878066 h 2549768"/>
              <a:gd name="connsiteX219" fmla="*/ 1558475 w 2823151"/>
              <a:gd name="connsiteY219" fmla="*/ 1840171 h 2549768"/>
              <a:gd name="connsiteX220" fmla="*/ 1610174 w 2823151"/>
              <a:gd name="connsiteY220" fmla="*/ 1774126 h 2549768"/>
              <a:gd name="connsiteX221" fmla="*/ 1668369 w 2823151"/>
              <a:gd name="connsiteY221" fmla="*/ 1683720 h 2549768"/>
              <a:gd name="connsiteX222" fmla="*/ 1711407 w 2823151"/>
              <a:gd name="connsiteY222" fmla="*/ 1613345 h 2549768"/>
              <a:gd name="connsiteX223" fmla="*/ 1746594 w 2823151"/>
              <a:gd name="connsiteY223" fmla="*/ 1547300 h 2549768"/>
              <a:gd name="connsiteX224" fmla="*/ 1775557 w 2823151"/>
              <a:gd name="connsiteY224" fmla="*/ 1502097 h 2549768"/>
              <a:gd name="connsiteX225" fmla="*/ 1844309 w 2823151"/>
              <a:gd name="connsiteY225" fmla="*/ 1426037 h 2549768"/>
              <a:gd name="connsiteX226" fmla="*/ 1841060 w 2823151"/>
              <a:gd name="connsiteY226" fmla="*/ 1414668 h 2549768"/>
              <a:gd name="connsiteX227" fmla="*/ 1708700 w 2823151"/>
              <a:gd name="connsiteY227" fmla="*/ 1392744 h 2549768"/>
              <a:gd name="connsiteX228" fmla="*/ 1590685 w 2823151"/>
              <a:gd name="connsiteY228" fmla="*/ 1377315 h 2549768"/>
              <a:gd name="connsiteX229" fmla="*/ 1555497 w 2823151"/>
              <a:gd name="connsiteY229" fmla="*/ 1368383 h 2549768"/>
              <a:gd name="connsiteX230" fmla="*/ 1440460 w 2823151"/>
              <a:gd name="connsiteY230" fmla="*/ 1338067 h 2549768"/>
              <a:gd name="connsiteX231" fmla="*/ 1413122 w 2823151"/>
              <a:gd name="connsiteY231" fmla="*/ 1329406 h 2549768"/>
              <a:gd name="connsiteX232" fmla="*/ 1398505 w 2823151"/>
              <a:gd name="connsiteY232" fmla="*/ 1331030 h 2549768"/>
              <a:gd name="connsiteX233" fmla="*/ 1299438 w 2823151"/>
              <a:gd name="connsiteY233" fmla="*/ 1406007 h 2549768"/>
              <a:gd name="connsiteX234" fmla="*/ 1222024 w 2823151"/>
              <a:gd name="connsiteY234" fmla="*/ 1480713 h 2549768"/>
              <a:gd name="connsiteX235" fmla="*/ 1162476 w 2823151"/>
              <a:gd name="connsiteY235" fmla="*/ 1534578 h 2549768"/>
              <a:gd name="connsiteX236" fmla="*/ 1090746 w 2823151"/>
              <a:gd name="connsiteY236" fmla="*/ 1594668 h 2549768"/>
              <a:gd name="connsiteX237" fmla="*/ 939168 w 2823151"/>
              <a:gd name="connsiteY237" fmla="*/ 1706999 h 2549768"/>
              <a:gd name="connsiteX238" fmla="*/ 886386 w 2823151"/>
              <a:gd name="connsiteY238" fmla="*/ 1748141 h 2549768"/>
              <a:gd name="connsiteX239" fmla="*/ 768642 w 2823151"/>
              <a:gd name="connsiteY239" fmla="*/ 1825284 h 2549768"/>
              <a:gd name="connsiteX240" fmla="*/ 711259 w 2823151"/>
              <a:gd name="connsiteY240" fmla="*/ 1855058 h 2549768"/>
              <a:gd name="connsiteX241" fmla="*/ 632221 w 2823151"/>
              <a:gd name="connsiteY241" fmla="*/ 1908111 h 2549768"/>
              <a:gd name="connsiteX242" fmla="*/ 586477 w 2823151"/>
              <a:gd name="connsiteY242" fmla="*/ 1940592 h 2549768"/>
              <a:gd name="connsiteX243" fmla="*/ 505815 w 2823151"/>
              <a:gd name="connsiteY243" fmla="*/ 1995539 h 2549768"/>
              <a:gd name="connsiteX244" fmla="*/ 418387 w 2823151"/>
              <a:gd name="connsiteY244" fmla="*/ 2056712 h 2549768"/>
              <a:gd name="connsiteX245" fmla="*/ 321214 w 2823151"/>
              <a:gd name="connsiteY245" fmla="*/ 2154697 h 2549768"/>
              <a:gd name="connsiteX246" fmla="*/ 290357 w 2823151"/>
              <a:gd name="connsiteY246" fmla="*/ 2183930 h 2549768"/>
              <a:gd name="connsiteX247" fmla="*/ 275741 w 2823151"/>
              <a:gd name="connsiteY247" fmla="*/ 2200170 h 2549768"/>
              <a:gd name="connsiteX248" fmla="*/ 237034 w 2823151"/>
              <a:gd name="connsiteY248" fmla="*/ 2243208 h 2549768"/>
              <a:gd name="connsiteX249" fmla="*/ 233786 w 2823151"/>
              <a:gd name="connsiteY249" fmla="*/ 2257283 h 2549768"/>
              <a:gd name="connsiteX250" fmla="*/ 219170 w 2823151"/>
              <a:gd name="connsiteY250" fmla="*/ 2286516 h 2549768"/>
              <a:gd name="connsiteX251" fmla="*/ 201034 w 2823151"/>
              <a:gd name="connsiteY251" fmla="*/ 2304381 h 2549768"/>
              <a:gd name="connsiteX252" fmla="*/ 177756 w 2823151"/>
              <a:gd name="connsiteY252" fmla="*/ 2340110 h 2549768"/>
              <a:gd name="connsiteX253" fmla="*/ 165576 w 2823151"/>
              <a:gd name="connsiteY253" fmla="*/ 2359328 h 2549768"/>
              <a:gd name="connsiteX254" fmla="*/ 162869 w 2823151"/>
              <a:gd name="connsiteY254" fmla="*/ 2363929 h 2549768"/>
              <a:gd name="connsiteX255" fmla="*/ 148252 w 2823151"/>
              <a:gd name="connsiteY255" fmla="*/ 2394516 h 2549768"/>
              <a:gd name="connsiteX256" fmla="*/ 136884 w 2823151"/>
              <a:gd name="connsiteY256" fmla="*/ 2424831 h 2549768"/>
              <a:gd name="connsiteX257" fmla="*/ 101155 w 2823151"/>
              <a:gd name="connsiteY257" fmla="*/ 2504139 h 2549768"/>
              <a:gd name="connsiteX258" fmla="*/ 99260 w 2823151"/>
              <a:gd name="connsiteY258" fmla="*/ 2511718 h 2549768"/>
              <a:gd name="connsiteX259" fmla="*/ 70298 w 2823151"/>
              <a:gd name="connsiteY259" fmla="*/ 2548530 h 2549768"/>
              <a:gd name="connsiteX260" fmla="*/ 44313 w 2823151"/>
              <a:gd name="connsiteY260" fmla="*/ 2550154 h 25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23151" h="2549768">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2"/>
          </a:solidFill>
          <a:ln w="2703"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3BCD1A09-51A0-4BEC-BED8-C895848A20B3}"/>
              </a:ext>
            </a:extLst>
          </p:cNvPr>
          <p:cNvGrpSpPr/>
          <p:nvPr userDrawn="1"/>
        </p:nvGrpSpPr>
        <p:grpSpPr>
          <a:xfrm flipV="1">
            <a:off x="0" y="6589394"/>
            <a:ext cx="12207240" cy="169545"/>
            <a:chOff x="0" y="6646544"/>
            <a:chExt cx="9003886" cy="169545"/>
          </a:xfrm>
        </p:grpSpPr>
        <p:sp>
          <p:nvSpPr>
            <p:cNvPr id="5" name="Rectangle 4">
              <a:extLst>
                <a:ext uri="{FF2B5EF4-FFF2-40B4-BE49-F238E27FC236}">
                  <a16:creationId xmlns:a16="http://schemas.microsoft.com/office/drawing/2014/main" id="{6C264503-E9AB-4BB6-8A5C-13ADF2158B78}"/>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A9BC65-DDF7-40E4-9380-23120787E2B4}"/>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448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00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42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17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5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4" y="16846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90BA5AE-2490-419A-9546-402D02F0F430}"/>
              </a:ext>
            </a:extLst>
          </p:cNvPr>
          <p:cNvSpPr>
            <a:spLocks noGrp="1"/>
          </p:cNvSpPr>
          <p:nvPr>
            <p:ph type="pic" sz="quarter" idx="33" hasCustomPrompt="1"/>
          </p:nvPr>
        </p:nvSpPr>
        <p:spPr>
          <a:xfrm>
            <a:off x="3603313" y="16846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7F9885DB-8EEC-4DEC-B04E-A35EA931C0FC}"/>
              </a:ext>
            </a:extLst>
          </p:cNvPr>
          <p:cNvSpPr>
            <a:spLocks noGrp="1"/>
          </p:cNvSpPr>
          <p:nvPr>
            <p:ph type="pic" sz="quarter" idx="38" hasCustomPrompt="1"/>
          </p:nvPr>
        </p:nvSpPr>
        <p:spPr>
          <a:xfrm>
            <a:off x="6301102" y="16846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F8820DFE-35B9-44E0-883B-A21DCD7C7503}"/>
              </a:ext>
            </a:extLst>
          </p:cNvPr>
          <p:cNvSpPr>
            <a:spLocks noGrp="1"/>
          </p:cNvSpPr>
          <p:nvPr>
            <p:ph type="pic" sz="quarter" idx="43" hasCustomPrompt="1"/>
          </p:nvPr>
        </p:nvSpPr>
        <p:spPr>
          <a:xfrm>
            <a:off x="9016308" y="16846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7" name="Group 26">
            <a:extLst>
              <a:ext uri="{FF2B5EF4-FFF2-40B4-BE49-F238E27FC236}">
                <a16:creationId xmlns:a16="http://schemas.microsoft.com/office/drawing/2014/main" id="{6B03E213-D4DF-4EF0-9F61-659F284976AB}"/>
              </a:ext>
            </a:extLst>
          </p:cNvPr>
          <p:cNvGrpSpPr/>
          <p:nvPr userDrawn="1"/>
        </p:nvGrpSpPr>
        <p:grpSpPr>
          <a:xfrm flipV="1">
            <a:off x="0" y="6589394"/>
            <a:ext cx="12207240" cy="169545"/>
            <a:chOff x="0" y="6646544"/>
            <a:chExt cx="9003886" cy="169545"/>
          </a:xfrm>
        </p:grpSpPr>
        <p:sp>
          <p:nvSpPr>
            <p:cNvPr id="23" name="Rectangle 22">
              <a:extLst>
                <a:ext uri="{FF2B5EF4-FFF2-40B4-BE49-F238E27FC236}">
                  <a16:creationId xmlns:a16="http://schemas.microsoft.com/office/drawing/2014/main" id="{EA3FE02D-42B7-4C9D-8A1E-1D89D526B2C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8D5CB49-7A8E-4E79-8B3F-4B08186A005B}"/>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D770D03-D2D1-48C9-8D60-8B6B995F4025}"/>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p14="http://schemas.microsoft.com/office/powerpoint/2010/main" val="4087088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0" name="막힌 원호 14">
            <a:extLst>
              <a:ext uri="{FF2B5EF4-FFF2-40B4-BE49-F238E27FC236}">
                <a16:creationId xmlns:a16="http://schemas.microsoft.com/office/drawing/2014/main" id="{8BBD93FA-C902-44BC-A5BA-59A5998BE45C}"/>
              </a:ext>
            </a:extLst>
          </p:cNvPr>
          <p:cNvSpPr/>
          <p:nvPr userDrawn="1"/>
        </p:nvSpPr>
        <p:spPr>
          <a:xfrm>
            <a:off x="4093892" y="1736269"/>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1" name="Graphic 14">
            <a:extLst>
              <a:ext uri="{FF2B5EF4-FFF2-40B4-BE49-F238E27FC236}">
                <a16:creationId xmlns:a16="http://schemas.microsoft.com/office/drawing/2014/main" id="{2E342667-10AA-49D5-AE1F-137CD2CCB9D7}"/>
              </a:ext>
            </a:extLst>
          </p:cNvPr>
          <p:cNvGrpSpPr/>
          <p:nvPr userDrawn="1"/>
        </p:nvGrpSpPr>
        <p:grpSpPr>
          <a:xfrm>
            <a:off x="580088" y="2156930"/>
            <a:ext cx="4675576" cy="3677420"/>
            <a:chOff x="2444748" y="555045"/>
            <a:chExt cx="7282048" cy="5727454"/>
          </a:xfrm>
        </p:grpSpPr>
        <p:sp>
          <p:nvSpPr>
            <p:cNvPr id="12" name="Freeform: Shape 11">
              <a:extLst>
                <a:ext uri="{FF2B5EF4-FFF2-40B4-BE49-F238E27FC236}">
                  <a16:creationId xmlns:a16="http://schemas.microsoft.com/office/drawing/2014/main" id="{6C9C1B7D-C3CE-418C-9D63-709049FC27E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6DD3A80-9D01-4A09-9582-D2AE8F633F6D}"/>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BDD594B-BBD5-43B3-A91A-753123B90D5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2315B81-0243-4AF0-8FD9-D9F2016F5FC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15EB18CD-553D-4A06-9CD9-FE5BB3A03B8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41E64BB-2DFD-43AE-BCB2-02903F91BAE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ACC7839-251D-4AC4-90DF-2C24A60C3AA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F6E2B2-9E41-4BAB-8E49-E2A69BA3BB6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1" name="그림 개체 틀 2">
            <a:extLst>
              <a:ext uri="{FF2B5EF4-FFF2-40B4-BE49-F238E27FC236}">
                <a16:creationId xmlns:a16="http://schemas.microsoft.com/office/drawing/2014/main" id="{373EB29B-D8B2-4E67-86D0-A7E8DEE9DF53}"/>
              </a:ext>
            </a:extLst>
          </p:cNvPr>
          <p:cNvSpPr>
            <a:spLocks noGrp="1"/>
          </p:cNvSpPr>
          <p:nvPr>
            <p:ph type="pic" sz="quarter" idx="42" hasCustomPrompt="1"/>
          </p:nvPr>
        </p:nvSpPr>
        <p:spPr>
          <a:xfrm>
            <a:off x="745720" y="2311004"/>
            <a:ext cx="4398848" cy="2559337"/>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2" name="Text Placeholder 9">
            <a:extLst>
              <a:ext uri="{FF2B5EF4-FFF2-40B4-BE49-F238E27FC236}">
                <a16:creationId xmlns:a16="http://schemas.microsoft.com/office/drawing/2014/main" id="{0A0E8F74-C84A-4E87-A4DB-96386B2C25F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3" name="Group 22">
            <a:extLst>
              <a:ext uri="{FF2B5EF4-FFF2-40B4-BE49-F238E27FC236}">
                <a16:creationId xmlns:a16="http://schemas.microsoft.com/office/drawing/2014/main" id="{1C12A43D-C1F5-4390-B49E-5FBD8861E8A1}"/>
              </a:ext>
            </a:extLst>
          </p:cNvPr>
          <p:cNvGrpSpPr/>
          <p:nvPr userDrawn="1"/>
        </p:nvGrpSpPr>
        <p:grpSpPr>
          <a:xfrm flipV="1">
            <a:off x="0" y="6589394"/>
            <a:ext cx="12207240" cy="169545"/>
            <a:chOff x="0" y="6646544"/>
            <a:chExt cx="9003886" cy="169545"/>
          </a:xfrm>
        </p:grpSpPr>
        <p:sp>
          <p:nvSpPr>
            <p:cNvPr id="24" name="Rectangle 23">
              <a:extLst>
                <a:ext uri="{FF2B5EF4-FFF2-40B4-BE49-F238E27FC236}">
                  <a16:creationId xmlns:a16="http://schemas.microsoft.com/office/drawing/2014/main" id="{5B431CBC-18C0-4B51-88D8-2EF236882C33}"/>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4C95D7-63F7-4F73-9BB1-8F284217E91C}"/>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57E6A7A2-8B51-48FF-A13A-1C46967E3EB3}"/>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p14="http://schemas.microsoft.com/office/powerpoint/2010/main" val="65201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4218"/>
            <a:ext cx="12192000" cy="3023616"/>
          </a:xfrm>
          <a:prstGeom prst="rect">
            <a:avLst/>
          </a:prstGeom>
        </p:spPr>
      </p:pic>
      <p:sp>
        <p:nvSpPr>
          <p:cNvPr id="6" name="Rectangle 5"/>
          <p:cNvSpPr/>
          <p:nvPr userDrawn="1"/>
        </p:nvSpPr>
        <p:spPr>
          <a:xfrm>
            <a:off x="5005137" y="1"/>
            <a:ext cx="7186863" cy="44998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747084" y="3090617"/>
            <a:ext cx="6444916"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747084" y="3768033"/>
            <a:ext cx="6444916"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7" name="Rectangle 6"/>
          <p:cNvSpPr/>
          <p:nvPr userDrawn="1"/>
        </p:nvSpPr>
        <p:spPr>
          <a:xfrm>
            <a:off x="5005137" y="4620126"/>
            <a:ext cx="7186862" cy="2237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 y="0"/>
            <a:ext cx="541420" cy="44998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4620126"/>
            <a:ext cx="541420" cy="2249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7104" y="3814357"/>
            <a:ext cx="1244874" cy="753477"/>
          </a:xfrm>
          <a:prstGeom prst="rect">
            <a:avLst/>
          </a:prstGeom>
        </p:spPr>
      </p:pic>
    </p:spTree>
    <p:extLst>
      <p:ext uri="{BB962C8B-B14F-4D97-AF65-F5344CB8AC3E}">
        <p14:creationId xmlns:p14="http://schemas.microsoft.com/office/powerpoint/2010/main" val="1476344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01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88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2B5C0-BACD-4C4A-8EEF-AF285430B82D}" type="datetimeFigureOut">
              <a:rPr lang="en-US" smtClean="0"/>
              <a:t>03/04/2024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40B10-4314-447B-AD4E-B949BAFB9746}" type="slidenum">
              <a:rPr lang="en-US" smtClean="0"/>
              <a:t>‹#›</a:t>
            </a:fld>
            <a:endParaRPr lang="en-US"/>
          </a:p>
        </p:txBody>
      </p:sp>
    </p:spTree>
    <p:extLst>
      <p:ext uri="{BB962C8B-B14F-4D97-AF65-F5344CB8AC3E}">
        <p14:creationId xmlns:p14="http://schemas.microsoft.com/office/powerpoint/2010/main" val="3892559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1558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 y="4890455"/>
            <a:ext cx="12192000" cy="1739392"/>
          </a:xfrm>
          <a:prstGeom prst="rect">
            <a:avLst/>
          </a:prstGeom>
        </p:spPr>
      </p:pic>
      <p:sp>
        <p:nvSpPr>
          <p:cNvPr id="9" name="Rectangle 8"/>
          <p:cNvSpPr/>
          <p:nvPr userDrawn="1"/>
        </p:nvSpPr>
        <p:spPr>
          <a:xfrm>
            <a:off x="0" y="2"/>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4062779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76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Graphic 10">
            <a:extLst>
              <a:ext uri="{FF2B5EF4-FFF2-40B4-BE49-F238E27FC236}">
                <a16:creationId xmlns:a16="http://schemas.microsoft.com/office/drawing/2014/main" id="{68F1FB5C-9360-4E55-A7B6-64DE491B3CB0}"/>
              </a:ext>
            </a:extLst>
          </p:cNvPr>
          <p:cNvSpPr/>
          <p:nvPr userDrawn="1"/>
        </p:nvSpPr>
        <p:spPr>
          <a:xfrm flipH="1">
            <a:off x="10896600" y="5624055"/>
            <a:ext cx="1068843" cy="965339"/>
          </a:xfrm>
          <a:custGeom>
            <a:avLst/>
            <a:gdLst>
              <a:gd name="connsiteX0" fmla="*/ 44313 w 2823151"/>
              <a:gd name="connsiteY0" fmla="*/ 2550154 h 2549768"/>
              <a:gd name="connsiteX1" fmla="*/ 734 w 2823151"/>
              <a:gd name="connsiteY1" fmla="*/ 2446485 h 2549768"/>
              <a:gd name="connsiteX2" fmla="*/ 10208 w 2823151"/>
              <a:gd name="connsiteY2" fmla="*/ 2351478 h 2549768"/>
              <a:gd name="connsiteX3" fmla="*/ 13185 w 2823151"/>
              <a:gd name="connsiteY3" fmla="*/ 2327388 h 2549768"/>
              <a:gd name="connsiteX4" fmla="*/ 1817 w 2823151"/>
              <a:gd name="connsiteY4" fmla="*/ 2133313 h 2549768"/>
              <a:gd name="connsiteX5" fmla="*/ 14268 w 2823151"/>
              <a:gd name="connsiteY5" fmla="*/ 2059960 h 2549768"/>
              <a:gd name="connsiteX6" fmla="*/ 74899 w 2823151"/>
              <a:gd name="connsiteY6" fmla="*/ 2046426 h 2549768"/>
              <a:gd name="connsiteX7" fmla="*/ 101967 w 2823151"/>
              <a:gd name="connsiteY7" fmla="*/ 2051840 h 2549768"/>
              <a:gd name="connsiteX8" fmla="*/ 125245 w 2823151"/>
              <a:gd name="connsiteY8" fmla="*/ 2058336 h 2549768"/>
              <a:gd name="connsiteX9" fmla="*/ 195079 w 2823151"/>
              <a:gd name="connsiteY9" fmla="*/ 2050486 h 2549768"/>
              <a:gd name="connsiteX10" fmla="*/ 328523 w 2823151"/>
              <a:gd name="connsiteY10" fmla="*/ 1931930 h 2549768"/>
              <a:gd name="connsiteX11" fmla="*/ 403771 w 2823151"/>
              <a:gd name="connsiteY11" fmla="*/ 1852893 h 2549768"/>
              <a:gd name="connsiteX12" fmla="*/ 473064 w 2823151"/>
              <a:gd name="connsiteY12" fmla="*/ 1774668 h 2549768"/>
              <a:gd name="connsiteX13" fmla="*/ 568071 w 2823151"/>
              <a:gd name="connsiteY13" fmla="*/ 1697796 h 2549768"/>
              <a:gd name="connsiteX14" fmla="*/ 649003 w 2823151"/>
              <a:gd name="connsiteY14" fmla="*/ 1653405 h 2549768"/>
              <a:gd name="connsiteX15" fmla="*/ 708823 w 2823151"/>
              <a:gd name="connsiteY15" fmla="*/ 1625255 h 2549768"/>
              <a:gd name="connsiteX16" fmla="*/ 727499 w 2823151"/>
              <a:gd name="connsiteY16" fmla="*/ 1613886 h 2549768"/>
              <a:gd name="connsiteX17" fmla="*/ 795168 w 2823151"/>
              <a:gd name="connsiteY17" fmla="*/ 1552713 h 2549768"/>
              <a:gd name="connsiteX18" fmla="*/ 820341 w 2823151"/>
              <a:gd name="connsiteY18" fmla="*/ 1515631 h 2549768"/>
              <a:gd name="connsiteX19" fmla="*/ 867439 w 2823151"/>
              <a:gd name="connsiteY19" fmla="*/ 1442819 h 2549768"/>
              <a:gd name="connsiteX20" fmla="*/ 981393 w 2823151"/>
              <a:gd name="connsiteY20" fmla="*/ 1296383 h 2549768"/>
              <a:gd name="connsiteX21" fmla="*/ 1016581 w 2823151"/>
              <a:gd name="connsiteY21" fmla="*/ 1263090 h 2549768"/>
              <a:gd name="connsiteX22" fmla="*/ 1046356 w 2823151"/>
              <a:gd name="connsiteY22" fmla="*/ 1222759 h 2549768"/>
              <a:gd name="connsiteX23" fmla="*/ 1065303 w 2823151"/>
              <a:gd name="connsiteY23" fmla="*/ 1157797 h 2549768"/>
              <a:gd name="connsiteX24" fmla="*/ 1114566 w 2823151"/>
              <a:gd name="connsiteY24" fmla="*/ 1020023 h 2549768"/>
              <a:gd name="connsiteX25" fmla="*/ 1167618 w 2823151"/>
              <a:gd name="connsiteY25" fmla="*/ 962910 h 2549768"/>
              <a:gd name="connsiteX26" fmla="*/ 1210385 w 2823151"/>
              <a:gd name="connsiteY26" fmla="*/ 936113 h 2549768"/>
              <a:gd name="connsiteX27" fmla="*/ 1265603 w 2823151"/>
              <a:gd name="connsiteY27" fmla="*/ 900925 h 2549768"/>
              <a:gd name="connsiteX28" fmla="*/ 1275348 w 2823151"/>
              <a:gd name="connsiteY28" fmla="*/ 896053 h 2549768"/>
              <a:gd name="connsiteX29" fmla="*/ 1319738 w 2823151"/>
              <a:gd name="connsiteY29" fmla="*/ 866279 h 2549768"/>
              <a:gd name="connsiteX30" fmla="*/ 1368189 w 2823151"/>
              <a:gd name="connsiteY30" fmla="*/ 823783 h 2549768"/>
              <a:gd name="connsiteX31" fmla="*/ 1397152 w 2823151"/>
              <a:gd name="connsiteY31" fmla="*/ 795362 h 2549768"/>
              <a:gd name="connsiteX32" fmla="*/ 1426926 w 2823151"/>
              <a:gd name="connsiteY32" fmla="*/ 764505 h 2549768"/>
              <a:gd name="connsiteX33" fmla="*/ 1438565 w 2823151"/>
              <a:gd name="connsiteY33" fmla="*/ 753136 h 2549768"/>
              <a:gd name="connsiteX34" fmla="*/ 1474294 w 2823151"/>
              <a:gd name="connsiteY34" fmla="*/ 707121 h 2549768"/>
              <a:gd name="connsiteX35" fmla="*/ 1506234 w 2823151"/>
              <a:gd name="connsiteY35" fmla="*/ 658400 h 2549768"/>
              <a:gd name="connsiteX36" fmla="*/ 1524369 w 2823151"/>
              <a:gd name="connsiteY36" fmla="*/ 635122 h 2549768"/>
              <a:gd name="connsiteX37" fmla="*/ 1642384 w 2823151"/>
              <a:gd name="connsiteY37" fmla="*/ 499784 h 2549768"/>
              <a:gd name="connsiteX38" fmla="*/ 1685151 w 2823151"/>
              <a:gd name="connsiteY38" fmla="*/ 458370 h 2549768"/>
              <a:gd name="connsiteX39" fmla="*/ 1744429 w 2823151"/>
              <a:gd name="connsiteY39" fmla="*/ 385017 h 2549768"/>
              <a:gd name="connsiteX40" fmla="*/ 1738745 w 2823151"/>
              <a:gd name="connsiteY40" fmla="*/ 361739 h 2549768"/>
              <a:gd name="connsiteX41" fmla="*/ 1641031 w 2823151"/>
              <a:gd name="connsiteY41" fmla="*/ 283513 h 2549768"/>
              <a:gd name="connsiteX42" fmla="*/ 1602595 w 2823151"/>
              <a:gd name="connsiteY42" fmla="*/ 248867 h 2549768"/>
              <a:gd name="connsiteX43" fmla="*/ 1585813 w 2823151"/>
              <a:gd name="connsiteY43" fmla="*/ 242912 h 2549768"/>
              <a:gd name="connsiteX44" fmla="*/ 1455076 w 2823151"/>
              <a:gd name="connsiteY44" fmla="*/ 238311 h 2549768"/>
              <a:gd name="connsiteX45" fmla="*/ 1364129 w 2823151"/>
              <a:gd name="connsiteY45" fmla="*/ 221258 h 2549768"/>
              <a:gd name="connsiteX46" fmla="*/ 1182776 w 2823151"/>
              <a:gd name="connsiteY46" fmla="*/ 226401 h 2549768"/>
              <a:gd name="connsiteX47" fmla="*/ 1140010 w 2823151"/>
              <a:gd name="connsiteY47" fmla="*/ 243724 h 2549768"/>
              <a:gd name="connsiteX48" fmla="*/ 1109694 w 2823151"/>
              <a:gd name="connsiteY48" fmla="*/ 255904 h 2549768"/>
              <a:gd name="connsiteX49" fmla="*/ 1039318 w 2823151"/>
              <a:gd name="connsiteY49" fmla="*/ 310852 h 2549768"/>
              <a:gd name="connsiteX50" fmla="*/ 1035258 w 2823151"/>
              <a:gd name="connsiteY50" fmla="*/ 336837 h 2549768"/>
              <a:gd name="connsiteX51" fmla="*/ 1030115 w 2823151"/>
              <a:gd name="connsiteY51" fmla="*/ 348746 h 2549768"/>
              <a:gd name="connsiteX52" fmla="*/ 1007378 w 2823151"/>
              <a:gd name="connsiteY52" fmla="*/ 341438 h 2549768"/>
              <a:gd name="connsiteX53" fmla="*/ 1014686 w 2823151"/>
              <a:gd name="connsiteY53" fmla="*/ 271062 h 2549768"/>
              <a:gd name="connsiteX54" fmla="*/ 1023348 w 2823151"/>
              <a:gd name="connsiteY54" fmla="*/ 249950 h 2549768"/>
              <a:gd name="connsiteX55" fmla="*/ 1017393 w 2823151"/>
              <a:gd name="connsiteY55" fmla="*/ 241017 h 2549768"/>
              <a:gd name="connsiteX56" fmla="*/ 960551 w 2823151"/>
              <a:gd name="connsiteY56" fmla="*/ 236957 h 2549768"/>
              <a:gd name="connsiteX57" fmla="*/ 864461 w 2823151"/>
              <a:gd name="connsiteY57" fmla="*/ 246431 h 2549768"/>
              <a:gd name="connsiteX58" fmla="*/ 850115 w 2823151"/>
              <a:gd name="connsiteY58" fmla="*/ 232085 h 2549768"/>
              <a:gd name="connsiteX59" fmla="*/ 862296 w 2823151"/>
              <a:gd name="connsiteY59" fmla="*/ 212326 h 2549768"/>
              <a:gd name="connsiteX60" fmla="*/ 948371 w 2823151"/>
              <a:gd name="connsiteY60" fmla="*/ 194461 h 2549768"/>
              <a:gd name="connsiteX61" fmla="*/ 962987 w 2823151"/>
              <a:gd name="connsiteY61" fmla="*/ 184446 h 2549768"/>
              <a:gd name="connsiteX62" fmla="*/ 953784 w 2823151"/>
              <a:gd name="connsiteY62" fmla="*/ 182551 h 2549768"/>
              <a:gd name="connsiteX63" fmla="*/ 853634 w 2823151"/>
              <a:gd name="connsiteY63" fmla="*/ 176867 h 2549768"/>
              <a:gd name="connsiteX64" fmla="*/ 836852 w 2823151"/>
              <a:gd name="connsiteY64" fmla="*/ 144115 h 2549768"/>
              <a:gd name="connsiteX65" fmla="*/ 852822 w 2823151"/>
              <a:gd name="connsiteY65" fmla="*/ 138702 h 2549768"/>
              <a:gd name="connsiteX66" fmla="*/ 958657 w 2823151"/>
              <a:gd name="connsiteY66" fmla="*/ 141409 h 2549768"/>
              <a:gd name="connsiteX67" fmla="*/ 970566 w 2823151"/>
              <a:gd name="connsiteY67" fmla="*/ 137890 h 2549768"/>
              <a:gd name="connsiteX68" fmla="*/ 938356 w 2823151"/>
              <a:gd name="connsiteY68" fmla="*/ 128416 h 2549768"/>
              <a:gd name="connsiteX69" fmla="*/ 879078 w 2823151"/>
              <a:gd name="connsiteY69" fmla="*/ 108386 h 2549768"/>
              <a:gd name="connsiteX70" fmla="*/ 869604 w 2823151"/>
              <a:gd name="connsiteY70" fmla="*/ 82130 h 2549768"/>
              <a:gd name="connsiteX71" fmla="*/ 892612 w 2823151"/>
              <a:gd name="connsiteY71" fmla="*/ 72927 h 2549768"/>
              <a:gd name="connsiteX72" fmla="*/ 986536 w 2823151"/>
              <a:gd name="connsiteY72" fmla="*/ 100536 h 2549768"/>
              <a:gd name="connsiteX73" fmla="*/ 995468 w 2823151"/>
              <a:gd name="connsiteY73" fmla="*/ 96747 h 2549768"/>
              <a:gd name="connsiteX74" fmla="*/ 995468 w 2823151"/>
              <a:gd name="connsiteY74" fmla="*/ 87003 h 2549768"/>
              <a:gd name="connsiteX75" fmla="*/ 957574 w 2823151"/>
              <a:gd name="connsiteY75" fmla="*/ 43153 h 2549768"/>
              <a:gd name="connsiteX76" fmla="*/ 943228 w 2823151"/>
              <a:gd name="connsiteY76" fmla="*/ 29619 h 2549768"/>
              <a:gd name="connsiteX77" fmla="*/ 940251 w 2823151"/>
              <a:gd name="connsiteY77" fmla="*/ 6612 h 2549768"/>
              <a:gd name="connsiteX78" fmla="*/ 962987 w 2823151"/>
              <a:gd name="connsiteY78" fmla="*/ 2552 h 2549768"/>
              <a:gd name="connsiteX79" fmla="*/ 975438 w 2823151"/>
              <a:gd name="connsiteY79" fmla="*/ 11484 h 2549768"/>
              <a:gd name="connsiteX80" fmla="*/ 995739 w 2823151"/>
              <a:gd name="connsiteY80" fmla="*/ 29890 h 2549768"/>
              <a:gd name="connsiteX81" fmla="*/ 1100491 w 2823151"/>
              <a:gd name="connsiteY81" fmla="*/ 81318 h 2549768"/>
              <a:gd name="connsiteX82" fmla="*/ 1159498 w 2823151"/>
              <a:gd name="connsiteY82" fmla="*/ 101890 h 2549768"/>
              <a:gd name="connsiteX83" fmla="*/ 1211197 w 2823151"/>
              <a:gd name="connsiteY83" fmla="*/ 106762 h 2549768"/>
              <a:gd name="connsiteX84" fmla="*/ 1399047 w 2823151"/>
              <a:gd name="connsiteY84" fmla="*/ 83484 h 2549768"/>
              <a:gd name="connsiteX85" fmla="*/ 1581753 w 2823151"/>
              <a:gd name="connsiteY85" fmla="*/ 88897 h 2549768"/>
              <a:gd name="connsiteX86" fmla="*/ 1602595 w 2823151"/>
              <a:gd name="connsiteY86" fmla="*/ 90521 h 2549768"/>
              <a:gd name="connsiteX87" fmla="*/ 1643467 w 2823151"/>
              <a:gd name="connsiteY87" fmla="*/ 104055 h 2549768"/>
              <a:gd name="connsiteX88" fmla="*/ 1720610 w 2823151"/>
              <a:gd name="connsiteY88" fmla="*/ 143033 h 2549768"/>
              <a:gd name="connsiteX89" fmla="*/ 1783948 w 2823151"/>
              <a:gd name="connsiteY89" fmla="*/ 173890 h 2549768"/>
              <a:gd name="connsiteX90" fmla="*/ 1796128 w 2823151"/>
              <a:gd name="connsiteY90" fmla="*/ 179032 h 2549768"/>
              <a:gd name="connsiteX91" fmla="*/ 1891135 w 2823151"/>
              <a:gd name="connsiteY91" fmla="*/ 221258 h 2549768"/>
              <a:gd name="connsiteX92" fmla="*/ 1976940 w 2823151"/>
              <a:gd name="connsiteY92" fmla="*/ 261047 h 2549768"/>
              <a:gd name="connsiteX93" fmla="*/ 2044338 w 2823151"/>
              <a:gd name="connsiteY93" fmla="*/ 314370 h 2549768"/>
              <a:gd name="connsiteX94" fmla="*/ 2058955 w 2823151"/>
              <a:gd name="connsiteY94" fmla="*/ 328987 h 2549768"/>
              <a:gd name="connsiteX95" fmla="*/ 2077631 w 2823151"/>
              <a:gd name="connsiteY95" fmla="*/ 321408 h 2549768"/>
              <a:gd name="connsiteX96" fmla="*/ 2105782 w 2823151"/>
              <a:gd name="connsiteY96" fmla="*/ 267002 h 2549768"/>
              <a:gd name="connsiteX97" fmla="*/ 2135556 w 2823151"/>
              <a:gd name="connsiteY97" fmla="*/ 238311 h 2549768"/>
              <a:gd name="connsiteX98" fmla="*/ 2188067 w 2823151"/>
              <a:gd name="connsiteY98" fmla="*/ 213679 h 2549768"/>
              <a:gd name="connsiteX99" fmla="*/ 2326112 w 2823151"/>
              <a:gd name="connsiteY99" fmla="*/ 207724 h 2549768"/>
              <a:gd name="connsiteX100" fmla="*/ 2362382 w 2823151"/>
              <a:gd name="connsiteY100" fmla="*/ 229649 h 2549768"/>
              <a:gd name="connsiteX101" fmla="*/ 2390533 w 2823151"/>
              <a:gd name="connsiteY101" fmla="*/ 244536 h 2549768"/>
              <a:gd name="connsiteX102" fmla="*/ 2411916 w 2823151"/>
              <a:gd name="connsiteY102" fmla="*/ 253198 h 2549768"/>
              <a:gd name="connsiteX103" fmla="*/ 2420578 w 2823151"/>
              <a:gd name="connsiteY103" fmla="*/ 257529 h 2549768"/>
              <a:gd name="connsiteX104" fmla="*/ 2445751 w 2823151"/>
              <a:gd name="connsiteY104" fmla="*/ 280536 h 2549768"/>
              <a:gd name="connsiteX105" fmla="*/ 2459284 w 2823151"/>
              <a:gd name="connsiteY105" fmla="*/ 295423 h 2549768"/>
              <a:gd name="connsiteX106" fmla="*/ 2512608 w 2823151"/>
              <a:gd name="connsiteY106" fmla="*/ 393949 h 2549768"/>
              <a:gd name="connsiteX107" fmla="*/ 2513420 w 2823151"/>
              <a:gd name="connsiteY107" fmla="*/ 403694 h 2549768"/>
              <a:gd name="connsiteX108" fmla="*/ 2502322 w 2823151"/>
              <a:gd name="connsiteY108" fmla="*/ 445107 h 2549768"/>
              <a:gd name="connsiteX109" fmla="*/ 2479856 w 2823151"/>
              <a:gd name="connsiteY109" fmla="*/ 450250 h 2549768"/>
              <a:gd name="connsiteX110" fmla="*/ 2440608 w 2823151"/>
              <a:gd name="connsiteY110" fmla="*/ 445107 h 2549768"/>
              <a:gd name="connsiteX111" fmla="*/ 2433029 w 2823151"/>
              <a:gd name="connsiteY111" fmla="*/ 450520 h 2549768"/>
              <a:gd name="connsiteX112" fmla="*/ 2421931 w 2823151"/>
              <a:gd name="connsiteY112" fmla="*/ 489227 h 2549768"/>
              <a:gd name="connsiteX113" fmla="*/ 2408939 w 2823151"/>
              <a:gd name="connsiteY113" fmla="*/ 500866 h 2549768"/>
              <a:gd name="connsiteX114" fmla="*/ 2397570 w 2823151"/>
              <a:gd name="connsiteY114" fmla="*/ 516836 h 2549768"/>
              <a:gd name="connsiteX115" fmla="*/ 2387826 w 2823151"/>
              <a:gd name="connsiteY115" fmla="*/ 582069 h 2549768"/>
              <a:gd name="connsiteX116" fmla="*/ 2374021 w 2823151"/>
              <a:gd name="connsiteY116" fmla="*/ 593167 h 2549768"/>
              <a:gd name="connsiteX117" fmla="*/ 2364277 w 2823151"/>
              <a:gd name="connsiteY117" fmla="*/ 592625 h 2549768"/>
              <a:gd name="connsiteX118" fmla="*/ 2341811 w 2823151"/>
              <a:gd name="connsiteY118" fmla="*/ 603723 h 2549768"/>
              <a:gd name="connsiteX119" fmla="*/ 2341270 w 2823151"/>
              <a:gd name="connsiteY119" fmla="*/ 604535 h 2549768"/>
              <a:gd name="connsiteX120" fmla="*/ 2299315 w 2823151"/>
              <a:gd name="connsiteY120" fmla="*/ 631873 h 2549768"/>
              <a:gd name="connsiteX121" fmla="*/ 2289300 w 2823151"/>
              <a:gd name="connsiteY121" fmla="*/ 638099 h 2549768"/>
              <a:gd name="connsiteX122" fmla="*/ 2291736 w 2823151"/>
              <a:gd name="connsiteY122" fmla="*/ 645678 h 2549768"/>
              <a:gd name="connsiteX123" fmla="*/ 2317992 w 2823151"/>
              <a:gd name="connsiteY123" fmla="*/ 661648 h 2549768"/>
              <a:gd name="connsiteX124" fmla="*/ 2323946 w 2823151"/>
              <a:gd name="connsiteY124" fmla="*/ 664084 h 2549768"/>
              <a:gd name="connsiteX125" fmla="*/ 2402713 w 2823151"/>
              <a:gd name="connsiteY125" fmla="*/ 711452 h 2549768"/>
              <a:gd name="connsiteX126" fmla="*/ 2434382 w 2823151"/>
              <a:gd name="connsiteY126" fmla="*/ 733106 h 2549768"/>
              <a:gd name="connsiteX127" fmla="*/ 2462803 w 2823151"/>
              <a:gd name="connsiteY127" fmla="*/ 730670 h 2549768"/>
              <a:gd name="connsiteX128" fmla="*/ 2480127 w 2823151"/>
              <a:gd name="connsiteY128" fmla="*/ 715512 h 2549768"/>
              <a:gd name="connsiteX129" fmla="*/ 2562141 w 2823151"/>
              <a:gd name="connsiteY129" fmla="*/ 620505 h 2549768"/>
              <a:gd name="connsiteX130" fmla="*/ 2633870 w 2823151"/>
              <a:gd name="connsiteY130" fmla="*/ 473799 h 2549768"/>
              <a:gd name="connsiteX131" fmla="*/ 2630893 w 2823151"/>
              <a:gd name="connsiteY131" fmla="*/ 441859 h 2549768"/>
              <a:gd name="connsiteX132" fmla="*/ 2624126 w 2823151"/>
              <a:gd name="connsiteY132" fmla="*/ 424536 h 2549768"/>
              <a:gd name="connsiteX133" fmla="*/ 2606262 w 2823151"/>
              <a:gd name="connsiteY133" fmla="*/ 376355 h 2549768"/>
              <a:gd name="connsiteX134" fmla="*/ 2556728 w 2823151"/>
              <a:gd name="connsiteY134" fmla="*/ 330070 h 2549768"/>
              <a:gd name="connsiteX135" fmla="*/ 2546442 w 2823151"/>
              <a:gd name="connsiteY135" fmla="*/ 317077 h 2549768"/>
              <a:gd name="connsiteX136" fmla="*/ 2559705 w 2823151"/>
              <a:gd name="connsiteY136" fmla="*/ 308416 h 2549768"/>
              <a:gd name="connsiteX137" fmla="*/ 2592728 w 2823151"/>
              <a:gd name="connsiteY137" fmla="*/ 309769 h 2549768"/>
              <a:gd name="connsiteX138" fmla="*/ 2619795 w 2823151"/>
              <a:gd name="connsiteY138" fmla="*/ 326822 h 2549768"/>
              <a:gd name="connsiteX139" fmla="*/ 2658502 w 2823151"/>
              <a:gd name="connsiteY139" fmla="*/ 324386 h 2549768"/>
              <a:gd name="connsiteX140" fmla="*/ 2674201 w 2823151"/>
              <a:gd name="connsiteY140" fmla="*/ 269709 h 2549768"/>
              <a:gd name="connsiteX141" fmla="*/ 2688006 w 2823151"/>
              <a:gd name="connsiteY141" fmla="*/ 212055 h 2549768"/>
              <a:gd name="connsiteX142" fmla="*/ 2711555 w 2823151"/>
              <a:gd name="connsiteY142" fmla="*/ 201769 h 2549768"/>
              <a:gd name="connsiteX143" fmla="*/ 2719675 w 2823151"/>
              <a:gd name="connsiteY143" fmla="*/ 219634 h 2549768"/>
              <a:gd name="connsiteX144" fmla="*/ 2712096 w 2823151"/>
              <a:gd name="connsiteY144" fmla="*/ 257258 h 2549768"/>
              <a:gd name="connsiteX145" fmla="*/ 2724006 w 2823151"/>
              <a:gd name="connsiteY145" fmla="*/ 230732 h 2549768"/>
              <a:gd name="connsiteX146" fmla="*/ 2734833 w 2823151"/>
              <a:gd name="connsiteY146" fmla="*/ 200687 h 2549768"/>
              <a:gd name="connsiteX147" fmla="*/ 2757299 w 2823151"/>
              <a:gd name="connsiteY147" fmla="*/ 193378 h 2549768"/>
              <a:gd name="connsiteX148" fmla="*/ 2765419 w 2823151"/>
              <a:gd name="connsiteY148" fmla="*/ 212055 h 2549768"/>
              <a:gd name="connsiteX149" fmla="*/ 2769479 w 2823151"/>
              <a:gd name="connsiteY149" fmla="*/ 219363 h 2549768"/>
              <a:gd name="connsiteX150" fmla="*/ 2782742 w 2823151"/>
              <a:gd name="connsiteY150" fmla="*/ 238581 h 2549768"/>
              <a:gd name="connsiteX151" fmla="*/ 2770291 w 2823151"/>
              <a:gd name="connsiteY151" fmla="*/ 321137 h 2549768"/>
              <a:gd name="connsiteX152" fmla="*/ 2773269 w 2823151"/>
              <a:gd name="connsiteY152" fmla="*/ 337378 h 2549768"/>
              <a:gd name="connsiteX153" fmla="*/ 2792216 w 2823151"/>
              <a:gd name="connsiteY153" fmla="*/ 290551 h 2549768"/>
              <a:gd name="connsiteX154" fmla="*/ 2798442 w 2823151"/>
              <a:gd name="connsiteY154" fmla="*/ 274310 h 2549768"/>
              <a:gd name="connsiteX155" fmla="*/ 2823885 w 2823151"/>
              <a:gd name="connsiteY155" fmla="*/ 275122 h 2549768"/>
              <a:gd name="connsiteX156" fmla="*/ 2823885 w 2823151"/>
              <a:gd name="connsiteY156" fmla="*/ 297047 h 2549768"/>
              <a:gd name="connsiteX157" fmla="*/ 2799253 w 2823151"/>
              <a:gd name="connsiteY157" fmla="*/ 361468 h 2549768"/>
              <a:gd name="connsiteX158" fmla="*/ 2798171 w 2823151"/>
              <a:gd name="connsiteY158" fmla="*/ 376897 h 2549768"/>
              <a:gd name="connsiteX159" fmla="*/ 2780848 w 2823151"/>
              <a:gd name="connsiteY159" fmla="*/ 438069 h 2549768"/>
              <a:gd name="connsiteX160" fmla="*/ 2745660 w 2823151"/>
              <a:gd name="connsiteY160" fmla="*/ 494641 h 2549768"/>
              <a:gd name="connsiteX161" fmla="*/ 2707224 w 2823151"/>
              <a:gd name="connsiteY161" fmla="*/ 583964 h 2549768"/>
              <a:gd name="connsiteX162" fmla="*/ 2675555 w 2823151"/>
              <a:gd name="connsiteY162" fmla="*/ 675182 h 2549768"/>
              <a:gd name="connsiteX163" fmla="*/ 2616277 w 2823151"/>
              <a:gd name="connsiteY163" fmla="*/ 788054 h 2549768"/>
              <a:gd name="connsiteX164" fmla="*/ 2565389 w 2823151"/>
              <a:gd name="connsiteY164" fmla="*/ 862219 h 2549768"/>
              <a:gd name="connsiteX165" fmla="*/ 2543735 w 2823151"/>
              <a:gd name="connsiteY165" fmla="*/ 891452 h 2549768"/>
              <a:gd name="connsiteX166" fmla="*/ 2494743 w 2823151"/>
              <a:gd name="connsiteY166" fmla="*/ 911752 h 2549768"/>
              <a:gd name="connsiteX167" fmla="*/ 2442773 w 2823151"/>
              <a:gd name="connsiteY167" fmla="*/ 897136 h 2549768"/>
              <a:gd name="connsiteX168" fmla="*/ 2302563 w 2823151"/>
              <a:gd name="connsiteY168" fmla="*/ 851392 h 2549768"/>
              <a:gd name="connsiteX169" fmla="*/ 2193481 w 2823151"/>
              <a:gd name="connsiteY169" fmla="*/ 799693 h 2549768"/>
              <a:gd name="connsiteX170" fmla="*/ 2180759 w 2823151"/>
              <a:gd name="connsiteY170" fmla="*/ 797527 h 2549768"/>
              <a:gd name="connsiteX171" fmla="*/ 2158834 w 2823151"/>
              <a:gd name="connsiteY171" fmla="*/ 789678 h 2549768"/>
              <a:gd name="connsiteX172" fmla="*/ 2109571 w 2823151"/>
              <a:gd name="connsiteY172" fmla="*/ 754490 h 2549768"/>
              <a:gd name="connsiteX173" fmla="*/ 2085481 w 2823151"/>
              <a:gd name="connsiteY173" fmla="*/ 760174 h 2549768"/>
              <a:gd name="connsiteX174" fmla="*/ 2005631 w 2823151"/>
              <a:gd name="connsiteY174" fmla="*/ 818099 h 2549768"/>
              <a:gd name="connsiteX175" fmla="*/ 1927406 w 2823151"/>
              <a:gd name="connsiteY175" fmla="*/ 850850 h 2549768"/>
              <a:gd name="connsiteX176" fmla="*/ 1841331 w 2823151"/>
              <a:gd name="connsiteY176" fmla="*/ 908775 h 2549768"/>
              <a:gd name="connsiteX177" fmla="*/ 1799376 w 2823151"/>
              <a:gd name="connsiteY177" fmla="*/ 936925 h 2549768"/>
              <a:gd name="connsiteX178" fmla="*/ 1723858 w 2823151"/>
              <a:gd name="connsiteY178" fmla="*/ 981858 h 2549768"/>
              <a:gd name="connsiteX179" fmla="*/ 1646444 w 2823151"/>
              <a:gd name="connsiteY179" fmla="*/ 1037887 h 2549768"/>
              <a:gd name="connsiteX180" fmla="*/ 1640219 w 2823151"/>
              <a:gd name="connsiteY180" fmla="*/ 1044925 h 2549768"/>
              <a:gd name="connsiteX181" fmla="*/ 1648339 w 2823151"/>
              <a:gd name="connsiteY181" fmla="*/ 1048444 h 2549768"/>
              <a:gd name="connsiteX182" fmla="*/ 1745512 w 2823151"/>
              <a:gd name="connsiteY182" fmla="*/ 1085256 h 2549768"/>
              <a:gd name="connsiteX183" fmla="*/ 1756339 w 2823151"/>
              <a:gd name="connsiteY183" fmla="*/ 1090669 h 2549768"/>
              <a:gd name="connsiteX184" fmla="*/ 1852429 w 2823151"/>
              <a:gd name="connsiteY184" fmla="*/ 1143722 h 2549768"/>
              <a:gd name="connsiteX185" fmla="*/ 1962865 w 2823151"/>
              <a:gd name="connsiteY185" fmla="*/ 1205165 h 2549768"/>
              <a:gd name="connsiteX186" fmla="*/ 2099827 w 2823151"/>
              <a:gd name="connsiteY186" fmla="*/ 1282849 h 2549768"/>
              <a:gd name="connsiteX187" fmla="*/ 2145571 w 2823151"/>
              <a:gd name="connsiteY187" fmla="*/ 1316413 h 2549768"/>
              <a:gd name="connsiteX188" fmla="*/ 2157751 w 2823151"/>
              <a:gd name="connsiteY188" fmla="*/ 1347541 h 2549768"/>
              <a:gd name="connsiteX189" fmla="*/ 2130954 w 2823151"/>
              <a:gd name="connsiteY189" fmla="*/ 1434428 h 2549768"/>
              <a:gd name="connsiteX190" fmla="*/ 2034052 w 2823151"/>
              <a:gd name="connsiteY190" fmla="*/ 1545405 h 2549768"/>
              <a:gd name="connsiteX191" fmla="*/ 1898985 w 2823151"/>
              <a:gd name="connsiteY191" fmla="*/ 1686157 h 2549768"/>
              <a:gd name="connsiteX192" fmla="*/ 1822654 w 2823151"/>
              <a:gd name="connsiteY192" fmla="*/ 1754367 h 2549768"/>
              <a:gd name="connsiteX193" fmla="*/ 1742264 w 2823151"/>
              <a:gd name="connsiteY193" fmla="*/ 1844231 h 2549768"/>
              <a:gd name="connsiteX194" fmla="*/ 1693813 w 2823151"/>
              <a:gd name="connsiteY194" fmla="*/ 1938968 h 2549768"/>
              <a:gd name="connsiteX195" fmla="*/ 1701933 w 2823151"/>
              <a:gd name="connsiteY195" fmla="*/ 1973073 h 2549768"/>
              <a:gd name="connsiteX196" fmla="*/ 1698685 w 2823151"/>
              <a:gd name="connsiteY196" fmla="*/ 1987419 h 2549768"/>
              <a:gd name="connsiteX197" fmla="*/ 1697602 w 2823151"/>
              <a:gd name="connsiteY197" fmla="*/ 1997434 h 2549768"/>
              <a:gd name="connsiteX198" fmla="*/ 1748489 w 2823151"/>
              <a:gd name="connsiteY198" fmla="*/ 2055629 h 2549768"/>
              <a:gd name="connsiteX199" fmla="*/ 1790444 w 2823151"/>
              <a:gd name="connsiteY199" fmla="*/ 2082697 h 2549768"/>
              <a:gd name="connsiteX200" fmla="*/ 1806143 w 2823151"/>
              <a:gd name="connsiteY200" fmla="*/ 2100020 h 2549768"/>
              <a:gd name="connsiteX201" fmla="*/ 1818865 w 2823151"/>
              <a:gd name="connsiteY201" fmla="*/ 2107058 h 2549768"/>
              <a:gd name="connsiteX202" fmla="*/ 1877331 w 2823151"/>
              <a:gd name="connsiteY202" fmla="*/ 2117885 h 2549768"/>
              <a:gd name="connsiteX203" fmla="*/ 1909541 w 2823151"/>
              <a:gd name="connsiteY203" fmla="*/ 2160652 h 2549768"/>
              <a:gd name="connsiteX204" fmla="*/ 1883015 w 2823151"/>
              <a:gd name="connsiteY204" fmla="*/ 2198005 h 2549768"/>
              <a:gd name="connsiteX205" fmla="*/ 1818594 w 2823151"/>
              <a:gd name="connsiteY205" fmla="*/ 2210997 h 2549768"/>
              <a:gd name="connsiteX206" fmla="*/ 1755797 w 2823151"/>
              <a:gd name="connsiteY206" fmla="*/ 2209373 h 2549768"/>
              <a:gd name="connsiteX207" fmla="*/ 1685422 w 2823151"/>
              <a:gd name="connsiteY207" fmla="*/ 2189614 h 2549768"/>
              <a:gd name="connsiteX208" fmla="*/ 1546294 w 2823151"/>
              <a:gd name="connsiteY208" fmla="*/ 2131960 h 2549768"/>
              <a:gd name="connsiteX209" fmla="*/ 1471588 w 2823151"/>
              <a:gd name="connsiteY209" fmla="*/ 2105975 h 2549768"/>
              <a:gd name="connsiteX210" fmla="*/ 1412310 w 2823151"/>
              <a:gd name="connsiteY210" fmla="*/ 2073223 h 2549768"/>
              <a:gd name="connsiteX211" fmla="*/ 1397964 w 2823151"/>
              <a:gd name="connsiteY211" fmla="*/ 2052652 h 2549768"/>
              <a:gd name="connsiteX212" fmla="*/ 1405813 w 2823151"/>
              <a:gd name="connsiteY212" fmla="*/ 2032622 h 2549768"/>
              <a:gd name="connsiteX213" fmla="*/ 1437482 w 2823151"/>
              <a:gd name="connsiteY213" fmla="*/ 1993644 h 2549768"/>
              <a:gd name="connsiteX214" fmla="*/ 1459407 w 2823151"/>
              <a:gd name="connsiteY214" fmla="*/ 1950878 h 2549768"/>
              <a:gd name="connsiteX215" fmla="*/ 1481061 w 2823151"/>
              <a:gd name="connsiteY215" fmla="*/ 1913795 h 2549768"/>
              <a:gd name="connsiteX216" fmla="*/ 1501633 w 2823151"/>
              <a:gd name="connsiteY216" fmla="*/ 1904863 h 2549768"/>
              <a:gd name="connsiteX217" fmla="*/ 1514084 w 2823151"/>
              <a:gd name="connsiteY217" fmla="*/ 1901344 h 2549768"/>
              <a:gd name="connsiteX218" fmla="*/ 1532219 w 2823151"/>
              <a:gd name="connsiteY218" fmla="*/ 1878066 h 2549768"/>
              <a:gd name="connsiteX219" fmla="*/ 1558475 w 2823151"/>
              <a:gd name="connsiteY219" fmla="*/ 1840171 h 2549768"/>
              <a:gd name="connsiteX220" fmla="*/ 1610174 w 2823151"/>
              <a:gd name="connsiteY220" fmla="*/ 1774126 h 2549768"/>
              <a:gd name="connsiteX221" fmla="*/ 1668369 w 2823151"/>
              <a:gd name="connsiteY221" fmla="*/ 1683720 h 2549768"/>
              <a:gd name="connsiteX222" fmla="*/ 1711407 w 2823151"/>
              <a:gd name="connsiteY222" fmla="*/ 1613345 h 2549768"/>
              <a:gd name="connsiteX223" fmla="*/ 1746594 w 2823151"/>
              <a:gd name="connsiteY223" fmla="*/ 1547300 h 2549768"/>
              <a:gd name="connsiteX224" fmla="*/ 1775557 w 2823151"/>
              <a:gd name="connsiteY224" fmla="*/ 1502097 h 2549768"/>
              <a:gd name="connsiteX225" fmla="*/ 1844309 w 2823151"/>
              <a:gd name="connsiteY225" fmla="*/ 1426037 h 2549768"/>
              <a:gd name="connsiteX226" fmla="*/ 1841060 w 2823151"/>
              <a:gd name="connsiteY226" fmla="*/ 1414668 h 2549768"/>
              <a:gd name="connsiteX227" fmla="*/ 1708700 w 2823151"/>
              <a:gd name="connsiteY227" fmla="*/ 1392744 h 2549768"/>
              <a:gd name="connsiteX228" fmla="*/ 1590685 w 2823151"/>
              <a:gd name="connsiteY228" fmla="*/ 1377315 h 2549768"/>
              <a:gd name="connsiteX229" fmla="*/ 1555497 w 2823151"/>
              <a:gd name="connsiteY229" fmla="*/ 1368383 h 2549768"/>
              <a:gd name="connsiteX230" fmla="*/ 1440460 w 2823151"/>
              <a:gd name="connsiteY230" fmla="*/ 1338067 h 2549768"/>
              <a:gd name="connsiteX231" fmla="*/ 1413122 w 2823151"/>
              <a:gd name="connsiteY231" fmla="*/ 1329406 h 2549768"/>
              <a:gd name="connsiteX232" fmla="*/ 1398505 w 2823151"/>
              <a:gd name="connsiteY232" fmla="*/ 1331030 h 2549768"/>
              <a:gd name="connsiteX233" fmla="*/ 1299438 w 2823151"/>
              <a:gd name="connsiteY233" fmla="*/ 1406007 h 2549768"/>
              <a:gd name="connsiteX234" fmla="*/ 1222024 w 2823151"/>
              <a:gd name="connsiteY234" fmla="*/ 1480713 h 2549768"/>
              <a:gd name="connsiteX235" fmla="*/ 1162476 w 2823151"/>
              <a:gd name="connsiteY235" fmla="*/ 1534578 h 2549768"/>
              <a:gd name="connsiteX236" fmla="*/ 1090746 w 2823151"/>
              <a:gd name="connsiteY236" fmla="*/ 1594668 h 2549768"/>
              <a:gd name="connsiteX237" fmla="*/ 939168 w 2823151"/>
              <a:gd name="connsiteY237" fmla="*/ 1706999 h 2549768"/>
              <a:gd name="connsiteX238" fmla="*/ 886386 w 2823151"/>
              <a:gd name="connsiteY238" fmla="*/ 1748141 h 2549768"/>
              <a:gd name="connsiteX239" fmla="*/ 768642 w 2823151"/>
              <a:gd name="connsiteY239" fmla="*/ 1825284 h 2549768"/>
              <a:gd name="connsiteX240" fmla="*/ 711259 w 2823151"/>
              <a:gd name="connsiteY240" fmla="*/ 1855058 h 2549768"/>
              <a:gd name="connsiteX241" fmla="*/ 632221 w 2823151"/>
              <a:gd name="connsiteY241" fmla="*/ 1908111 h 2549768"/>
              <a:gd name="connsiteX242" fmla="*/ 586477 w 2823151"/>
              <a:gd name="connsiteY242" fmla="*/ 1940592 h 2549768"/>
              <a:gd name="connsiteX243" fmla="*/ 505815 w 2823151"/>
              <a:gd name="connsiteY243" fmla="*/ 1995539 h 2549768"/>
              <a:gd name="connsiteX244" fmla="*/ 418387 w 2823151"/>
              <a:gd name="connsiteY244" fmla="*/ 2056712 h 2549768"/>
              <a:gd name="connsiteX245" fmla="*/ 321214 w 2823151"/>
              <a:gd name="connsiteY245" fmla="*/ 2154697 h 2549768"/>
              <a:gd name="connsiteX246" fmla="*/ 290357 w 2823151"/>
              <a:gd name="connsiteY246" fmla="*/ 2183930 h 2549768"/>
              <a:gd name="connsiteX247" fmla="*/ 275741 w 2823151"/>
              <a:gd name="connsiteY247" fmla="*/ 2200170 h 2549768"/>
              <a:gd name="connsiteX248" fmla="*/ 237034 w 2823151"/>
              <a:gd name="connsiteY248" fmla="*/ 2243208 h 2549768"/>
              <a:gd name="connsiteX249" fmla="*/ 233786 w 2823151"/>
              <a:gd name="connsiteY249" fmla="*/ 2257283 h 2549768"/>
              <a:gd name="connsiteX250" fmla="*/ 219170 w 2823151"/>
              <a:gd name="connsiteY250" fmla="*/ 2286516 h 2549768"/>
              <a:gd name="connsiteX251" fmla="*/ 201034 w 2823151"/>
              <a:gd name="connsiteY251" fmla="*/ 2304381 h 2549768"/>
              <a:gd name="connsiteX252" fmla="*/ 177756 w 2823151"/>
              <a:gd name="connsiteY252" fmla="*/ 2340110 h 2549768"/>
              <a:gd name="connsiteX253" fmla="*/ 165576 w 2823151"/>
              <a:gd name="connsiteY253" fmla="*/ 2359328 h 2549768"/>
              <a:gd name="connsiteX254" fmla="*/ 162869 w 2823151"/>
              <a:gd name="connsiteY254" fmla="*/ 2363929 h 2549768"/>
              <a:gd name="connsiteX255" fmla="*/ 148252 w 2823151"/>
              <a:gd name="connsiteY255" fmla="*/ 2394516 h 2549768"/>
              <a:gd name="connsiteX256" fmla="*/ 136884 w 2823151"/>
              <a:gd name="connsiteY256" fmla="*/ 2424831 h 2549768"/>
              <a:gd name="connsiteX257" fmla="*/ 101155 w 2823151"/>
              <a:gd name="connsiteY257" fmla="*/ 2504139 h 2549768"/>
              <a:gd name="connsiteX258" fmla="*/ 99260 w 2823151"/>
              <a:gd name="connsiteY258" fmla="*/ 2511718 h 2549768"/>
              <a:gd name="connsiteX259" fmla="*/ 70298 w 2823151"/>
              <a:gd name="connsiteY259" fmla="*/ 2548530 h 2549768"/>
              <a:gd name="connsiteX260" fmla="*/ 44313 w 2823151"/>
              <a:gd name="connsiteY260" fmla="*/ 2550154 h 25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23151" h="2549768">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2"/>
          </a:solidFill>
          <a:ln w="2703" cap="flat">
            <a:noFill/>
            <a:prstDash val="solid"/>
            <a:miter/>
          </a:ln>
        </p:spPr>
        <p:txBody>
          <a:bodyPr rtlCol="0" anchor="ctr"/>
          <a:lstStyle/>
          <a:p>
            <a:endParaRPr lang="en-US">
              <a:solidFill>
                <a:prstClr val="black"/>
              </a:solidFill>
            </a:endParaRPr>
          </a:p>
        </p:txBody>
      </p:sp>
      <p:grpSp>
        <p:nvGrpSpPr>
          <p:cNvPr id="4" name="Group 3">
            <a:extLst>
              <a:ext uri="{FF2B5EF4-FFF2-40B4-BE49-F238E27FC236}">
                <a16:creationId xmlns:a16="http://schemas.microsoft.com/office/drawing/2014/main" id="{3BCD1A09-51A0-4BEC-BED8-C895848A20B3}"/>
              </a:ext>
            </a:extLst>
          </p:cNvPr>
          <p:cNvGrpSpPr/>
          <p:nvPr userDrawn="1"/>
        </p:nvGrpSpPr>
        <p:grpSpPr>
          <a:xfrm flipV="1">
            <a:off x="0" y="6589394"/>
            <a:ext cx="12207240" cy="169545"/>
            <a:chOff x="0" y="6646544"/>
            <a:chExt cx="9003886" cy="169545"/>
          </a:xfrm>
        </p:grpSpPr>
        <p:sp>
          <p:nvSpPr>
            <p:cNvPr id="5" name="Rectangle 4">
              <a:extLst>
                <a:ext uri="{FF2B5EF4-FFF2-40B4-BE49-F238E27FC236}">
                  <a16:creationId xmlns:a16="http://schemas.microsoft.com/office/drawing/2014/main" id="{6C264503-E9AB-4BB6-8A5C-13ADF2158B78}"/>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9CA9BC65-DDF7-40E4-9380-23120787E2B4}"/>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2987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202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07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2B5C0-BACD-4C4A-8EEF-AF285430B82D}" type="datetimeFigureOut">
              <a:rPr lang="en-US" smtClean="0"/>
              <a:t>03/04/2024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40B10-4314-447B-AD4E-B949BAFB9746}" type="slidenum">
              <a:rPr lang="en-US" smtClean="0"/>
              <a:t>‹#›</a:t>
            </a:fld>
            <a:endParaRPr lang="en-US"/>
          </a:p>
        </p:txBody>
      </p:sp>
    </p:spTree>
    <p:extLst>
      <p:ext uri="{BB962C8B-B14F-4D97-AF65-F5344CB8AC3E}">
        <p14:creationId xmlns:p14="http://schemas.microsoft.com/office/powerpoint/2010/main" val="660743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2B5C0-BACD-4C4A-8EEF-AF285430B82D}" type="datetimeFigureOut">
              <a:rPr lang="en-US" smtClean="0"/>
              <a:t>03/04/2024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40B10-4314-447B-AD4E-B949BAFB9746}" type="slidenum">
              <a:rPr lang="en-US" smtClean="0"/>
              <a:t>‹#›</a:t>
            </a:fld>
            <a:endParaRPr lang="en-US"/>
          </a:p>
        </p:txBody>
      </p:sp>
    </p:spTree>
    <p:extLst>
      <p:ext uri="{BB962C8B-B14F-4D97-AF65-F5344CB8AC3E}">
        <p14:creationId xmlns:p14="http://schemas.microsoft.com/office/powerpoint/2010/main" val="2121856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61240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9F79DA6E-C333-45BB-ABFC-1B567DA0BFEA}"/>
              </a:ext>
            </a:extLst>
          </p:cNvPr>
          <p:cNvGrpSpPr/>
          <p:nvPr userDrawn="1"/>
        </p:nvGrpSpPr>
        <p:grpSpPr>
          <a:xfrm flipV="1">
            <a:off x="0" y="6589394"/>
            <a:ext cx="12207240" cy="169545"/>
            <a:chOff x="0" y="6646544"/>
            <a:chExt cx="9003886" cy="169545"/>
          </a:xfrm>
        </p:grpSpPr>
        <p:sp>
          <p:nvSpPr>
            <p:cNvPr id="4" name="Rectangle 3">
              <a:extLst>
                <a:ext uri="{FF2B5EF4-FFF2-40B4-BE49-F238E27FC236}">
                  <a16:creationId xmlns:a16="http://schemas.microsoft.com/office/drawing/2014/main" id="{952BCAAC-80AC-48BC-AACC-0512DECB3B8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AE83F4D5-2B2F-4060-8579-3D6D47C3B5C9}"/>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a:extLst>
              <a:ext uri="{FF2B5EF4-FFF2-40B4-BE49-F238E27FC236}">
                <a16:creationId xmlns:a16="http://schemas.microsoft.com/office/drawing/2014/main" id="{1894459C-F0AA-428E-81C7-01B1779992A5}"/>
              </a:ext>
            </a:extLst>
          </p:cNvPr>
          <p:cNvSpPr/>
          <p:nvPr userDrawn="1"/>
        </p:nvSpPr>
        <p:spPr>
          <a:xfrm>
            <a:off x="9162634" y="6483782"/>
            <a:ext cx="2800767" cy="365760"/>
          </a:xfrm>
          <a:prstGeom prst="rect">
            <a:avLst/>
          </a:prstGeom>
        </p:spPr>
        <p:txBody>
          <a:bodyPr wrap="none">
            <a:spAutoFit/>
          </a:bodyPr>
          <a:lstStyle/>
          <a:p>
            <a:r>
              <a:rPr lang="en-US" dirty="0">
                <a:solidFill>
                  <a:prstClr val="white"/>
                </a:solidFill>
              </a:rPr>
              <a:t>Living Sports Healthy Life</a:t>
            </a:r>
          </a:p>
        </p:txBody>
      </p:sp>
    </p:spTree>
    <p:extLst>
      <p:ext uri="{BB962C8B-B14F-4D97-AF65-F5344CB8AC3E}">
        <p14:creationId xmlns:p14="http://schemas.microsoft.com/office/powerpoint/2010/main" val="4072566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Graphic 10">
            <a:extLst>
              <a:ext uri="{FF2B5EF4-FFF2-40B4-BE49-F238E27FC236}">
                <a16:creationId xmlns:a16="http://schemas.microsoft.com/office/drawing/2014/main" id="{68F1FB5C-9360-4E55-A7B6-64DE491B3CB0}"/>
              </a:ext>
            </a:extLst>
          </p:cNvPr>
          <p:cNvSpPr/>
          <p:nvPr userDrawn="1"/>
        </p:nvSpPr>
        <p:spPr>
          <a:xfrm flipH="1">
            <a:off x="10896600" y="5624055"/>
            <a:ext cx="1068843" cy="965339"/>
          </a:xfrm>
          <a:custGeom>
            <a:avLst/>
            <a:gdLst>
              <a:gd name="connsiteX0" fmla="*/ 44313 w 2823151"/>
              <a:gd name="connsiteY0" fmla="*/ 2550154 h 2549768"/>
              <a:gd name="connsiteX1" fmla="*/ 734 w 2823151"/>
              <a:gd name="connsiteY1" fmla="*/ 2446485 h 2549768"/>
              <a:gd name="connsiteX2" fmla="*/ 10208 w 2823151"/>
              <a:gd name="connsiteY2" fmla="*/ 2351478 h 2549768"/>
              <a:gd name="connsiteX3" fmla="*/ 13185 w 2823151"/>
              <a:gd name="connsiteY3" fmla="*/ 2327388 h 2549768"/>
              <a:gd name="connsiteX4" fmla="*/ 1817 w 2823151"/>
              <a:gd name="connsiteY4" fmla="*/ 2133313 h 2549768"/>
              <a:gd name="connsiteX5" fmla="*/ 14268 w 2823151"/>
              <a:gd name="connsiteY5" fmla="*/ 2059960 h 2549768"/>
              <a:gd name="connsiteX6" fmla="*/ 74899 w 2823151"/>
              <a:gd name="connsiteY6" fmla="*/ 2046426 h 2549768"/>
              <a:gd name="connsiteX7" fmla="*/ 101967 w 2823151"/>
              <a:gd name="connsiteY7" fmla="*/ 2051840 h 2549768"/>
              <a:gd name="connsiteX8" fmla="*/ 125245 w 2823151"/>
              <a:gd name="connsiteY8" fmla="*/ 2058336 h 2549768"/>
              <a:gd name="connsiteX9" fmla="*/ 195079 w 2823151"/>
              <a:gd name="connsiteY9" fmla="*/ 2050486 h 2549768"/>
              <a:gd name="connsiteX10" fmla="*/ 328523 w 2823151"/>
              <a:gd name="connsiteY10" fmla="*/ 1931930 h 2549768"/>
              <a:gd name="connsiteX11" fmla="*/ 403771 w 2823151"/>
              <a:gd name="connsiteY11" fmla="*/ 1852893 h 2549768"/>
              <a:gd name="connsiteX12" fmla="*/ 473064 w 2823151"/>
              <a:gd name="connsiteY12" fmla="*/ 1774668 h 2549768"/>
              <a:gd name="connsiteX13" fmla="*/ 568071 w 2823151"/>
              <a:gd name="connsiteY13" fmla="*/ 1697796 h 2549768"/>
              <a:gd name="connsiteX14" fmla="*/ 649003 w 2823151"/>
              <a:gd name="connsiteY14" fmla="*/ 1653405 h 2549768"/>
              <a:gd name="connsiteX15" fmla="*/ 708823 w 2823151"/>
              <a:gd name="connsiteY15" fmla="*/ 1625255 h 2549768"/>
              <a:gd name="connsiteX16" fmla="*/ 727499 w 2823151"/>
              <a:gd name="connsiteY16" fmla="*/ 1613886 h 2549768"/>
              <a:gd name="connsiteX17" fmla="*/ 795168 w 2823151"/>
              <a:gd name="connsiteY17" fmla="*/ 1552713 h 2549768"/>
              <a:gd name="connsiteX18" fmla="*/ 820341 w 2823151"/>
              <a:gd name="connsiteY18" fmla="*/ 1515631 h 2549768"/>
              <a:gd name="connsiteX19" fmla="*/ 867439 w 2823151"/>
              <a:gd name="connsiteY19" fmla="*/ 1442819 h 2549768"/>
              <a:gd name="connsiteX20" fmla="*/ 981393 w 2823151"/>
              <a:gd name="connsiteY20" fmla="*/ 1296383 h 2549768"/>
              <a:gd name="connsiteX21" fmla="*/ 1016581 w 2823151"/>
              <a:gd name="connsiteY21" fmla="*/ 1263090 h 2549768"/>
              <a:gd name="connsiteX22" fmla="*/ 1046356 w 2823151"/>
              <a:gd name="connsiteY22" fmla="*/ 1222759 h 2549768"/>
              <a:gd name="connsiteX23" fmla="*/ 1065303 w 2823151"/>
              <a:gd name="connsiteY23" fmla="*/ 1157797 h 2549768"/>
              <a:gd name="connsiteX24" fmla="*/ 1114566 w 2823151"/>
              <a:gd name="connsiteY24" fmla="*/ 1020023 h 2549768"/>
              <a:gd name="connsiteX25" fmla="*/ 1167618 w 2823151"/>
              <a:gd name="connsiteY25" fmla="*/ 962910 h 2549768"/>
              <a:gd name="connsiteX26" fmla="*/ 1210385 w 2823151"/>
              <a:gd name="connsiteY26" fmla="*/ 936113 h 2549768"/>
              <a:gd name="connsiteX27" fmla="*/ 1265603 w 2823151"/>
              <a:gd name="connsiteY27" fmla="*/ 900925 h 2549768"/>
              <a:gd name="connsiteX28" fmla="*/ 1275348 w 2823151"/>
              <a:gd name="connsiteY28" fmla="*/ 896053 h 2549768"/>
              <a:gd name="connsiteX29" fmla="*/ 1319738 w 2823151"/>
              <a:gd name="connsiteY29" fmla="*/ 866279 h 2549768"/>
              <a:gd name="connsiteX30" fmla="*/ 1368189 w 2823151"/>
              <a:gd name="connsiteY30" fmla="*/ 823783 h 2549768"/>
              <a:gd name="connsiteX31" fmla="*/ 1397152 w 2823151"/>
              <a:gd name="connsiteY31" fmla="*/ 795362 h 2549768"/>
              <a:gd name="connsiteX32" fmla="*/ 1426926 w 2823151"/>
              <a:gd name="connsiteY32" fmla="*/ 764505 h 2549768"/>
              <a:gd name="connsiteX33" fmla="*/ 1438565 w 2823151"/>
              <a:gd name="connsiteY33" fmla="*/ 753136 h 2549768"/>
              <a:gd name="connsiteX34" fmla="*/ 1474294 w 2823151"/>
              <a:gd name="connsiteY34" fmla="*/ 707121 h 2549768"/>
              <a:gd name="connsiteX35" fmla="*/ 1506234 w 2823151"/>
              <a:gd name="connsiteY35" fmla="*/ 658400 h 2549768"/>
              <a:gd name="connsiteX36" fmla="*/ 1524369 w 2823151"/>
              <a:gd name="connsiteY36" fmla="*/ 635122 h 2549768"/>
              <a:gd name="connsiteX37" fmla="*/ 1642384 w 2823151"/>
              <a:gd name="connsiteY37" fmla="*/ 499784 h 2549768"/>
              <a:gd name="connsiteX38" fmla="*/ 1685151 w 2823151"/>
              <a:gd name="connsiteY38" fmla="*/ 458370 h 2549768"/>
              <a:gd name="connsiteX39" fmla="*/ 1744429 w 2823151"/>
              <a:gd name="connsiteY39" fmla="*/ 385017 h 2549768"/>
              <a:gd name="connsiteX40" fmla="*/ 1738745 w 2823151"/>
              <a:gd name="connsiteY40" fmla="*/ 361739 h 2549768"/>
              <a:gd name="connsiteX41" fmla="*/ 1641031 w 2823151"/>
              <a:gd name="connsiteY41" fmla="*/ 283513 h 2549768"/>
              <a:gd name="connsiteX42" fmla="*/ 1602595 w 2823151"/>
              <a:gd name="connsiteY42" fmla="*/ 248867 h 2549768"/>
              <a:gd name="connsiteX43" fmla="*/ 1585813 w 2823151"/>
              <a:gd name="connsiteY43" fmla="*/ 242912 h 2549768"/>
              <a:gd name="connsiteX44" fmla="*/ 1455076 w 2823151"/>
              <a:gd name="connsiteY44" fmla="*/ 238311 h 2549768"/>
              <a:gd name="connsiteX45" fmla="*/ 1364129 w 2823151"/>
              <a:gd name="connsiteY45" fmla="*/ 221258 h 2549768"/>
              <a:gd name="connsiteX46" fmla="*/ 1182776 w 2823151"/>
              <a:gd name="connsiteY46" fmla="*/ 226401 h 2549768"/>
              <a:gd name="connsiteX47" fmla="*/ 1140010 w 2823151"/>
              <a:gd name="connsiteY47" fmla="*/ 243724 h 2549768"/>
              <a:gd name="connsiteX48" fmla="*/ 1109694 w 2823151"/>
              <a:gd name="connsiteY48" fmla="*/ 255904 h 2549768"/>
              <a:gd name="connsiteX49" fmla="*/ 1039318 w 2823151"/>
              <a:gd name="connsiteY49" fmla="*/ 310852 h 2549768"/>
              <a:gd name="connsiteX50" fmla="*/ 1035258 w 2823151"/>
              <a:gd name="connsiteY50" fmla="*/ 336837 h 2549768"/>
              <a:gd name="connsiteX51" fmla="*/ 1030115 w 2823151"/>
              <a:gd name="connsiteY51" fmla="*/ 348746 h 2549768"/>
              <a:gd name="connsiteX52" fmla="*/ 1007378 w 2823151"/>
              <a:gd name="connsiteY52" fmla="*/ 341438 h 2549768"/>
              <a:gd name="connsiteX53" fmla="*/ 1014686 w 2823151"/>
              <a:gd name="connsiteY53" fmla="*/ 271062 h 2549768"/>
              <a:gd name="connsiteX54" fmla="*/ 1023348 w 2823151"/>
              <a:gd name="connsiteY54" fmla="*/ 249950 h 2549768"/>
              <a:gd name="connsiteX55" fmla="*/ 1017393 w 2823151"/>
              <a:gd name="connsiteY55" fmla="*/ 241017 h 2549768"/>
              <a:gd name="connsiteX56" fmla="*/ 960551 w 2823151"/>
              <a:gd name="connsiteY56" fmla="*/ 236957 h 2549768"/>
              <a:gd name="connsiteX57" fmla="*/ 864461 w 2823151"/>
              <a:gd name="connsiteY57" fmla="*/ 246431 h 2549768"/>
              <a:gd name="connsiteX58" fmla="*/ 850115 w 2823151"/>
              <a:gd name="connsiteY58" fmla="*/ 232085 h 2549768"/>
              <a:gd name="connsiteX59" fmla="*/ 862296 w 2823151"/>
              <a:gd name="connsiteY59" fmla="*/ 212326 h 2549768"/>
              <a:gd name="connsiteX60" fmla="*/ 948371 w 2823151"/>
              <a:gd name="connsiteY60" fmla="*/ 194461 h 2549768"/>
              <a:gd name="connsiteX61" fmla="*/ 962987 w 2823151"/>
              <a:gd name="connsiteY61" fmla="*/ 184446 h 2549768"/>
              <a:gd name="connsiteX62" fmla="*/ 953784 w 2823151"/>
              <a:gd name="connsiteY62" fmla="*/ 182551 h 2549768"/>
              <a:gd name="connsiteX63" fmla="*/ 853634 w 2823151"/>
              <a:gd name="connsiteY63" fmla="*/ 176867 h 2549768"/>
              <a:gd name="connsiteX64" fmla="*/ 836852 w 2823151"/>
              <a:gd name="connsiteY64" fmla="*/ 144115 h 2549768"/>
              <a:gd name="connsiteX65" fmla="*/ 852822 w 2823151"/>
              <a:gd name="connsiteY65" fmla="*/ 138702 h 2549768"/>
              <a:gd name="connsiteX66" fmla="*/ 958657 w 2823151"/>
              <a:gd name="connsiteY66" fmla="*/ 141409 h 2549768"/>
              <a:gd name="connsiteX67" fmla="*/ 970566 w 2823151"/>
              <a:gd name="connsiteY67" fmla="*/ 137890 h 2549768"/>
              <a:gd name="connsiteX68" fmla="*/ 938356 w 2823151"/>
              <a:gd name="connsiteY68" fmla="*/ 128416 h 2549768"/>
              <a:gd name="connsiteX69" fmla="*/ 879078 w 2823151"/>
              <a:gd name="connsiteY69" fmla="*/ 108386 h 2549768"/>
              <a:gd name="connsiteX70" fmla="*/ 869604 w 2823151"/>
              <a:gd name="connsiteY70" fmla="*/ 82130 h 2549768"/>
              <a:gd name="connsiteX71" fmla="*/ 892612 w 2823151"/>
              <a:gd name="connsiteY71" fmla="*/ 72927 h 2549768"/>
              <a:gd name="connsiteX72" fmla="*/ 986536 w 2823151"/>
              <a:gd name="connsiteY72" fmla="*/ 100536 h 2549768"/>
              <a:gd name="connsiteX73" fmla="*/ 995468 w 2823151"/>
              <a:gd name="connsiteY73" fmla="*/ 96747 h 2549768"/>
              <a:gd name="connsiteX74" fmla="*/ 995468 w 2823151"/>
              <a:gd name="connsiteY74" fmla="*/ 87003 h 2549768"/>
              <a:gd name="connsiteX75" fmla="*/ 957574 w 2823151"/>
              <a:gd name="connsiteY75" fmla="*/ 43153 h 2549768"/>
              <a:gd name="connsiteX76" fmla="*/ 943228 w 2823151"/>
              <a:gd name="connsiteY76" fmla="*/ 29619 h 2549768"/>
              <a:gd name="connsiteX77" fmla="*/ 940251 w 2823151"/>
              <a:gd name="connsiteY77" fmla="*/ 6612 h 2549768"/>
              <a:gd name="connsiteX78" fmla="*/ 962987 w 2823151"/>
              <a:gd name="connsiteY78" fmla="*/ 2552 h 2549768"/>
              <a:gd name="connsiteX79" fmla="*/ 975438 w 2823151"/>
              <a:gd name="connsiteY79" fmla="*/ 11484 h 2549768"/>
              <a:gd name="connsiteX80" fmla="*/ 995739 w 2823151"/>
              <a:gd name="connsiteY80" fmla="*/ 29890 h 2549768"/>
              <a:gd name="connsiteX81" fmla="*/ 1100491 w 2823151"/>
              <a:gd name="connsiteY81" fmla="*/ 81318 h 2549768"/>
              <a:gd name="connsiteX82" fmla="*/ 1159498 w 2823151"/>
              <a:gd name="connsiteY82" fmla="*/ 101890 h 2549768"/>
              <a:gd name="connsiteX83" fmla="*/ 1211197 w 2823151"/>
              <a:gd name="connsiteY83" fmla="*/ 106762 h 2549768"/>
              <a:gd name="connsiteX84" fmla="*/ 1399047 w 2823151"/>
              <a:gd name="connsiteY84" fmla="*/ 83484 h 2549768"/>
              <a:gd name="connsiteX85" fmla="*/ 1581753 w 2823151"/>
              <a:gd name="connsiteY85" fmla="*/ 88897 h 2549768"/>
              <a:gd name="connsiteX86" fmla="*/ 1602595 w 2823151"/>
              <a:gd name="connsiteY86" fmla="*/ 90521 h 2549768"/>
              <a:gd name="connsiteX87" fmla="*/ 1643467 w 2823151"/>
              <a:gd name="connsiteY87" fmla="*/ 104055 h 2549768"/>
              <a:gd name="connsiteX88" fmla="*/ 1720610 w 2823151"/>
              <a:gd name="connsiteY88" fmla="*/ 143033 h 2549768"/>
              <a:gd name="connsiteX89" fmla="*/ 1783948 w 2823151"/>
              <a:gd name="connsiteY89" fmla="*/ 173890 h 2549768"/>
              <a:gd name="connsiteX90" fmla="*/ 1796128 w 2823151"/>
              <a:gd name="connsiteY90" fmla="*/ 179032 h 2549768"/>
              <a:gd name="connsiteX91" fmla="*/ 1891135 w 2823151"/>
              <a:gd name="connsiteY91" fmla="*/ 221258 h 2549768"/>
              <a:gd name="connsiteX92" fmla="*/ 1976940 w 2823151"/>
              <a:gd name="connsiteY92" fmla="*/ 261047 h 2549768"/>
              <a:gd name="connsiteX93" fmla="*/ 2044338 w 2823151"/>
              <a:gd name="connsiteY93" fmla="*/ 314370 h 2549768"/>
              <a:gd name="connsiteX94" fmla="*/ 2058955 w 2823151"/>
              <a:gd name="connsiteY94" fmla="*/ 328987 h 2549768"/>
              <a:gd name="connsiteX95" fmla="*/ 2077631 w 2823151"/>
              <a:gd name="connsiteY95" fmla="*/ 321408 h 2549768"/>
              <a:gd name="connsiteX96" fmla="*/ 2105782 w 2823151"/>
              <a:gd name="connsiteY96" fmla="*/ 267002 h 2549768"/>
              <a:gd name="connsiteX97" fmla="*/ 2135556 w 2823151"/>
              <a:gd name="connsiteY97" fmla="*/ 238311 h 2549768"/>
              <a:gd name="connsiteX98" fmla="*/ 2188067 w 2823151"/>
              <a:gd name="connsiteY98" fmla="*/ 213679 h 2549768"/>
              <a:gd name="connsiteX99" fmla="*/ 2326112 w 2823151"/>
              <a:gd name="connsiteY99" fmla="*/ 207724 h 2549768"/>
              <a:gd name="connsiteX100" fmla="*/ 2362382 w 2823151"/>
              <a:gd name="connsiteY100" fmla="*/ 229649 h 2549768"/>
              <a:gd name="connsiteX101" fmla="*/ 2390533 w 2823151"/>
              <a:gd name="connsiteY101" fmla="*/ 244536 h 2549768"/>
              <a:gd name="connsiteX102" fmla="*/ 2411916 w 2823151"/>
              <a:gd name="connsiteY102" fmla="*/ 253198 h 2549768"/>
              <a:gd name="connsiteX103" fmla="*/ 2420578 w 2823151"/>
              <a:gd name="connsiteY103" fmla="*/ 257529 h 2549768"/>
              <a:gd name="connsiteX104" fmla="*/ 2445751 w 2823151"/>
              <a:gd name="connsiteY104" fmla="*/ 280536 h 2549768"/>
              <a:gd name="connsiteX105" fmla="*/ 2459284 w 2823151"/>
              <a:gd name="connsiteY105" fmla="*/ 295423 h 2549768"/>
              <a:gd name="connsiteX106" fmla="*/ 2512608 w 2823151"/>
              <a:gd name="connsiteY106" fmla="*/ 393949 h 2549768"/>
              <a:gd name="connsiteX107" fmla="*/ 2513420 w 2823151"/>
              <a:gd name="connsiteY107" fmla="*/ 403694 h 2549768"/>
              <a:gd name="connsiteX108" fmla="*/ 2502322 w 2823151"/>
              <a:gd name="connsiteY108" fmla="*/ 445107 h 2549768"/>
              <a:gd name="connsiteX109" fmla="*/ 2479856 w 2823151"/>
              <a:gd name="connsiteY109" fmla="*/ 450250 h 2549768"/>
              <a:gd name="connsiteX110" fmla="*/ 2440608 w 2823151"/>
              <a:gd name="connsiteY110" fmla="*/ 445107 h 2549768"/>
              <a:gd name="connsiteX111" fmla="*/ 2433029 w 2823151"/>
              <a:gd name="connsiteY111" fmla="*/ 450520 h 2549768"/>
              <a:gd name="connsiteX112" fmla="*/ 2421931 w 2823151"/>
              <a:gd name="connsiteY112" fmla="*/ 489227 h 2549768"/>
              <a:gd name="connsiteX113" fmla="*/ 2408939 w 2823151"/>
              <a:gd name="connsiteY113" fmla="*/ 500866 h 2549768"/>
              <a:gd name="connsiteX114" fmla="*/ 2397570 w 2823151"/>
              <a:gd name="connsiteY114" fmla="*/ 516836 h 2549768"/>
              <a:gd name="connsiteX115" fmla="*/ 2387826 w 2823151"/>
              <a:gd name="connsiteY115" fmla="*/ 582069 h 2549768"/>
              <a:gd name="connsiteX116" fmla="*/ 2374021 w 2823151"/>
              <a:gd name="connsiteY116" fmla="*/ 593167 h 2549768"/>
              <a:gd name="connsiteX117" fmla="*/ 2364277 w 2823151"/>
              <a:gd name="connsiteY117" fmla="*/ 592625 h 2549768"/>
              <a:gd name="connsiteX118" fmla="*/ 2341811 w 2823151"/>
              <a:gd name="connsiteY118" fmla="*/ 603723 h 2549768"/>
              <a:gd name="connsiteX119" fmla="*/ 2341270 w 2823151"/>
              <a:gd name="connsiteY119" fmla="*/ 604535 h 2549768"/>
              <a:gd name="connsiteX120" fmla="*/ 2299315 w 2823151"/>
              <a:gd name="connsiteY120" fmla="*/ 631873 h 2549768"/>
              <a:gd name="connsiteX121" fmla="*/ 2289300 w 2823151"/>
              <a:gd name="connsiteY121" fmla="*/ 638099 h 2549768"/>
              <a:gd name="connsiteX122" fmla="*/ 2291736 w 2823151"/>
              <a:gd name="connsiteY122" fmla="*/ 645678 h 2549768"/>
              <a:gd name="connsiteX123" fmla="*/ 2317992 w 2823151"/>
              <a:gd name="connsiteY123" fmla="*/ 661648 h 2549768"/>
              <a:gd name="connsiteX124" fmla="*/ 2323946 w 2823151"/>
              <a:gd name="connsiteY124" fmla="*/ 664084 h 2549768"/>
              <a:gd name="connsiteX125" fmla="*/ 2402713 w 2823151"/>
              <a:gd name="connsiteY125" fmla="*/ 711452 h 2549768"/>
              <a:gd name="connsiteX126" fmla="*/ 2434382 w 2823151"/>
              <a:gd name="connsiteY126" fmla="*/ 733106 h 2549768"/>
              <a:gd name="connsiteX127" fmla="*/ 2462803 w 2823151"/>
              <a:gd name="connsiteY127" fmla="*/ 730670 h 2549768"/>
              <a:gd name="connsiteX128" fmla="*/ 2480127 w 2823151"/>
              <a:gd name="connsiteY128" fmla="*/ 715512 h 2549768"/>
              <a:gd name="connsiteX129" fmla="*/ 2562141 w 2823151"/>
              <a:gd name="connsiteY129" fmla="*/ 620505 h 2549768"/>
              <a:gd name="connsiteX130" fmla="*/ 2633870 w 2823151"/>
              <a:gd name="connsiteY130" fmla="*/ 473799 h 2549768"/>
              <a:gd name="connsiteX131" fmla="*/ 2630893 w 2823151"/>
              <a:gd name="connsiteY131" fmla="*/ 441859 h 2549768"/>
              <a:gd name="connsiteX132" fmla="*/ 2624126 w 2823151"/>
              <a:gd name="connsiteY132" fmla="*/ 424536 h 2549768"/>
              <a:gd name="connsiteX133" fmla="*/ 2606262 w 2823151"/>
              <a:gd name="connsiteY133" fmla="*/ 376355 h 2549768"/>
              <a:gd name="connsiteX134" fmla="*/ 2556728 w 2823151"/>
              <a:gd name="connsiteY134" fmla="*/ 330070 h 2549768"/>
              <a:gd name="connsiteX135" fmla="*/ 2546442 w 2823151"/>
              <a:gd name="connsiteY135" fmla="*/ 317077 h 2549768"/>
              <a:gd name="connsiteX136" fmla="*/ 2559705 w 2823151"/>
              <a:gd name="connsiteY136" fmla="*/ 308416 h 2549768"/>
              <a:gd name="connsiteX137" fmla="*/ 2592728 w 2823151"/>
              <a:gd name="connsiteY137" fmla="*/ 309769 h 2549768"/>
              <a:gd name="connsiteX138" fmla="*/ 2619795 w 2823151"/>
              <a:gd name="connsiteY138" fmla="*/ 326822 h 2549768"/>
              <a:gd name="connsiteX139" fmla="*/ 2658502 w 2823151"/>
              <a:gd name="connsiteY139" fmla="*/ 324386 h 2549768"/>
              <a:gd name="connsiteX140" fmla="*/ 2674201 w 2823151"/>
              <a:gd name="connsiteY140" fmla="*/ 269709 h 2549768"/>
              <a:gd name="connsiteX141" fmla="*/ 2688006 w 2823151"/>
              <a:gd name="connsiteY141" fmla="*/ 212055 h 2549768"/>
              <a:gd name="connsiteX142" fmla="*/ 2711555 w 2823151"/>
              <a:gd name="connsiteY142" fmla="*/ 201769 h 2549768"/>
              <a:gd name="connsiteX143" fmla="*/ 2719675 w 2823151"/>
              <a:gd name="connsiteY143" fmla="*/ 219634 h 2549768"/>
              <a:gd name="connsiteX144" fmla="*/ 2712096 w 2823151"/>
              <a:gd name="connsiteY144" fmla="*/ 257258 h 2549768"/>
              <a:gd name="connsiteX145" fmla="*/ 2724006 w 2823151"/>
              <a:gd name="connsiteY145" fmla="*/ 230732 h 2549768"/>
              <a:gd name="connsiteX146" fmla="*/ 2734833 w 2823151"/>
              <a:gd name="connsiteY146" fmla="*/ 200687 h 2549768"/>
              <a:gd name="connsiteX147" fmla="*/ 2757299 w 2823151"/>
              <a:gd name="connsiteY147" fmla="*/ 193378 h 2549768"/>
              <a:gd name="connsiteX148" fmla="*/ 2765419 w 2823151"/>
              <a:gd name="connsiteY148" fmla="*/ 212055 h 2549768"/>
              <a:gd name="connsiteX149" fmla="*/ 2769479 w 2823151"/>
              <a:gd name="connsiteY149" fmla="*/ 219363 h 2549768"/>
              <a:gd name="connsiteX150" fmla="*/ 2782742 w 2823151"/>
              <a:gd name="connsiteY150" fmla="*/ 238581 h 2549768"/>
              <a:gd name="connsiteX151" fmla="*/ 2770291 w 2823151"/>
              <a:gd name="connsiteY151" fmla="*/ 321137 h 2549768"/>
              <a:gd name="connsiteX152" fmla="*/ 2773269 w 2823151"/>
              <a:gd name="connsiteY152" fmla="*/ 337378 h 2549768"/>
              <a:gd name="connsiteX153" fmla="*/ 2792216 w 2823151"/>
              <a:gd name="connsiteY153" fmla="*/ 290551 h 2549768"/>
              <a:gd name="connsiteX154" fmla="*/ 2798442 w 2823151"/>
              <a:gd name="connsiteY154" fmla="*/ 274310 h 2549768"/>
              <a:gd name="connsiteX155" fmla="*/ 2823885 w 2823151"/>
              <a:gd name="connsiteY155" fmla="*/ 275122 h 2549768"/>
              <a:gd name="connsiteX156" fmla="*/ 2823885 w 2823151"/>
              <a:gd name="connsiteY156" fmla="*/ 297047 h 2549768"/>
              <a:gd name="connsiteX157" fmla="*/ 2799253 w 2823151"/>
              <a:gd name="connsiteY157" fmla="*/ 361468 h 2549768"/>
              <a:gd name="connsiteX158" fmla="*/ 2798171 w 2823151"/>
              <a:gd name="connsiteY158" fmla="*/ 376897 h 2549768"/>
              <a:gd name="connsiteX159" fmla="*/ 2780848 w 2823151"/>
              <a:gd name="connsiteY159" fmla="*/ 438069 h 2549768"/>
              <a:gd name="connsiteX160" fmla="*/ 2745660 w 2823151"/>
              <a:gd name="connsiteY160" fmla="*/ 494641 h 2549768"/>
              <a:gd name="connsiteX161" fmla="*/ 2707224 w 2823151"/>
              <a:gd name="connsiteY161" fmla="*/ 583964 h 2549768"/>
              <a:gd name="connsiteX162" fmla="*/ 2675555 w 2823151"/>
              <a:gd name="connsiteY162" fmla="*/ 675182 h 2549768"/>
              <a:gd name="connsiteX163" fmla="*/ 2616277 w 2823151"/>
              <a:gd name="connsiteY163" fmla="*/ 788054 h 2549768"/>
              <a:gd name="connsiteX164" fmla="*/ 2565389 w 2823151"/>
              <a:gd name="connsiteY164" fmla="*/ 862219 h 2549768"/>
              <a:gd name="connsiteX165" fmla="*/ 2543735 w 2823151"/>
              <a:gd name="connsiteY165" fmla="*/ 891452 h 2549768"/>
              <a:gd name="connsiteX166" fmla="*/ 2494743 w 2823151"/>
              <a:gd name="connsiteY166" fmla="*/ 911752 h 2549768"/>
              <a:gd name="connsiteX167" fmla="*/ 2442773 w 2823151"/>
              <a:gd name="connsiteY167" fmla="*/ 897136 h 2549768"/>
              <a:gd name="connsiteX168" fmla="*/ 2302563 w 2823151"/>
              <a:gd name="connsiteY168" fmla="*/ 851392 h 2549768"/>
              <a:gd name="connsiteX169" fmla="*/ 2193481 w 2823151"/>
              <a:gd name="connsiteY169" fmla="*/ 799693 h 2549768"/>
              <a:gd name="connsiteX170" fmla="*/ 2180759 w 2823151"/>
              <a:gd name="connsiteY170" fmla="*/ 797527 h 2549768"/>
              <a:gd name="connsiteX171" fmla="*/ 2158834 w 2823151"/>
              <a:gd name="connsiteY171" fmla="*/ 789678 h 2549768"/>
              <a:gd name="connsiteX172" fmla="*/ 2109571 w 2823151"/>
              <a:gd name="connsiteY172" fmla="*/ 754490 h 2549768"/>
              <a:gd name="connsiteX173" fmla="*/ 2085481 w 2823151"/>
              <a:gd name="connsiteY173" fmla="*/ 760174 h 2549768"/>
              <a:gd name="connsiteX174" fmla="*/ 2005631 w 2823151"/>
              <a:gd name="connsiteY174" fmla="*/ 818099 h 2549768"/>
              <a:gd name="connsiteX175" fmla="*/ 1927406 w 2823151"/>
              <a:gd name="connsiteY175" fmla="*/ 850850 h 2549768"/>
              <a:gd name="connsiteX176" fmla="*/ 1841331 w 2823151"/>
              <a:gd name="connsiteY176" fmla="*/ 908775 h 2549768"/>
              <a:gd name="connsiteX177" fmla="*/ 1799376 w 2823151"/>
              <a:gd name="connsiteY177" fmla="*/ 936925 h 2549768"/>
              <a:gd name="connsiteX178" fmla="*/ 1723858 w 2823151"/>
              <a:gd name="connsiteY178" fmla="*/ 981858 h 2549768"/>
              <a:gd name="connsiteX179" fmla="*/ 1646444 w 2823151"/>
              <a:gd name="connsiteY179" fmla="*/ 1037887 h 2549768"/>
              <a:gd name="connsiteX180" fmla="*/ 1640219 w 2823151"/>
              <a:gd name="connsiteY180" fmla="*/ 1044925 h 2549768"/>
              <a:gd name="connsiteX181" fmla="*/ 1648339 w 2823151"/>
              <a:gd name="connsiteY181" fmla="*/ 1048444 h 2549768"/>
              <a:gd name="connsiteX182" fmla="*/ 1745512 w 2823151"/>
              <a:gd name="connsiteY182" fmla="*/ 1085256 h 2549768"/>
              <a:gd name="connsiteX183" fmla="*/ 1756339 w 2823151"/>
              <a:gd name="connsiteY183" fmla="*/ 1090669 h 2549768"/>
              <a:gd name="connsiteX184" fmla="*/ 1852429 w 2823151"/>
              <a:gd name="connsiteY184" fmla="*/ 1143722 h 2549768"/>
              <a:gd name="connsiteX185" fmla="*/ 1962865 w 2823151"/>
              <a:gd name="connsiteY185" fmla="*/ 1205165 h 2549768"/>
              <a:gd name="connsiteX186" fmla="*/ 2099827 w 2823151"/>
              <a:gd name="connsiteY186" fmla="*/ 1282849 h 2549768"/>
              <a:gd name="connsiteX187" fmla="*/ 2145571 w 2823151"/>
              <a:gd name="connsiteY187" fmla="*/ 1316413 h 2549768"/>
              <a:gd name="connsiteX188" fmla="*/ 2157751 w 2823151"/>
              <a:gd name="connsiteY188" fmla="*/ 1347541 h 2549768"/>
              <a:gd name="connsiteX189" fmla="*/ 2130954 w 2823151"/>
              <a:gd name="connsiteY189" fmla="*/ 1434428 h 2549768"/>
              <a:gd name="connsiteX190" fmla="*/ 2034052 w 2823151"/>
              <a:gd name="connsiteY190" fmla="*/ 1545405 h 2549768"/>
              <a:gd name="connsiteX191" fmla="*/ 1898985 w 2823151"/>
              <a:gd name="connsiteY191" fmla="*/ 1686157 h 2549768"/>
              <a:gd name="connsiteX192" fmla="*/ 1822654 w 2823151"/>
              <a:gd name="connsiteY192" fmla="*/ 1754367 h 2549768"/>
              <a:gd name="connsiteX193" fmla="*/ 1742264 w 2823151"/>
              <a:gd name="connsiteY193" fmla="*/ 1844231 h 2549768"/>
              <a:gd name="connsiteX194" fmla="*/ 1693813 w 2823151"/>
              <a:gd name="connsiteY194" fmla="*/ 1938968 h 2549768"/>
              <a:gd name="connsiteX195" fmla="*/ 1701933 w 2823151"/>
              <a:gd name="connsiteY195" fmla="*/ 1973073 h 2549768"/>
              <a:gd name="connsiteX196" fmla="*/ 1698685 w 2823151"/>
              <a:gd name="connsiteY196" fmla="*/ 1987419 h 2549768"/>
              <a:gd name="connsiteX197" fmla="*/ 1697602 w 2823151"/>
              <a:gd name="connsiteY197" fmla="*/ 1997434 h 2549768"/>
              <a:gd name="connsiteX198" fmla="*/ 1748489 w 2823151"/>
              <a:gd name="connsiteY198" fmla="*/ 2055629 h 2549768"/>
              <a:gd name="connsiteX199" fmla="*/ 1790444 w 2823151"/>
              <a:gd name="connsiteY199" fmla="*/ 2082697 h 2549768"/>
              <a:gd name="connsiteX200" fmla="*/ 1806143 w 2823151"/>
              <a:gd name="connsiteY200" fmla="*/ 2100020 h 2549768"/>
              <a:gd name="connsiteX201" fmla="*/ 1818865 w 2823151"/>
              <a:gd name="connsiteY201" fmla="*/ 2107058 h 2549768"/>
              <a:gd name="connsiteX202" fmla="*/ 1877331 w 2823151"/>
              <a:gd name="connsiteY202" fmla="*/ 2117885 h 2549768"/>
              <a:gd name="connsiteX203" fmla="*/ 1909541 w 2823151"/>
              <a:gd name="connsiteY203" fmla="*/ 2160652 h 2549768"/>
              <a:gd name="connsiteX204" fmla="*/ 1883015 w 2823151"/>
              <a:gd name="connsiteY204" fmla="*/ 2198005 h 2549768"/>
              <a:gd name="connsiteX205" fmla="*/ 1818594 w 2823151"/>
              <a:gd name="connsiteY205" fmla="*/ 2210997 h 2549768"/>
              <a:gd name="connsiteX206" fmla="*/ 1755797 w 2823151"/>
              <a:gd name="connsiteY206" fmla="*/ 2209373 h 2549768"/>
              <a:gd name="connsiteX207" fmla="*/ 1685422 w 2823151"/>
              <a:gd name="connsiteY207" fmla="*/ 2189614 h 2549768"/>
              <a:gd name="connsiteX208" fmla="*/ 1546294 w 2823151"/>
              <a:gd name="connsiteY208" fmla="*/ 2131960 h 2549768"/>
              <a:gd name="connsiteX209" fmla="*/ 1471588 w 2823151"/>
              <a:gd name="connsiteY209" fmla="*/ 2105975 h 2549768"/>
              <a:gd name="connsiteX210" fmla="*/ 1412310 w 2823151"/>
              <a:gd name="connsiteY210" fmla="*/ 2073223 h 2549768"/>
              <a:gd name="connsiteX211" fmla="*/ 1397964 w 2823151"/>
              <a:gd name="connsiteY211" fmla="*/ 2052652 h 2549768"/>
              <a:gd name="connsiteX212" fmla="*/ 1405813 w 2823151"/>
              <a:gd name="connsiteY212" fmla="*/ 2032622 h 2549768"/>
              <a:gd name="connsiteX213" fmla="*/ 1437482 w 2823151"/>
              <a:gd name="connsiteY213" fmla="*/ 1993644 h 2549768"/>
              <a:gd name="connsiteX214" fmla="*/ 1459407 w 2823151"/>
              <a:gd name="connsiteY214" fmla="*/ 1950878 h 2549768"/>
              <a:gd name="connsiteX215" fmla="*/ 1481061 w 2823151"/>
              <a:gd name="connsiteY215" fmla="*/ 1913795 h 2549768"/>
              <a:gd name="connsiteX216" fmla="*/ 1501633 w 2823151"/>
              <a:gd name="connsiteY216" fmla="*/ 1904863 h 2549768"/>
              <a:gd name="connsiteX217" fmla="*/ 1514084 w 2823151"/>
              <a:gd name="connsiteY217" fmla="*/ 1901344 h 2549768"/>
              <a:gd name="connsiteX218" fmla="*/ 1532219 w 2823151"/>
              <a:gd name="connsiteY218" fmla="*/ 1878066 h 2549768"/>
              <a:gd name="connsiteX219" fmla="*/ 1558475 w 2823151"/>
              <a:gd name="connsiteY219" fmla="*/ 1840171 h 2549768"/>
              <a:gd name="connsiteX220" fmla="*/ 1610174 w 2823151"/>
              <a:gd name="connsiteY220" fmla="*/ 1774126 h 2549768"/>
              <a:gd name="connsiteX221" fmla="*/ 1668369 w 2823151"/>
              <a:gd name="connsiteY221" fmla="*/ 1683720 h 2549768"/>
              <a:gd name="connsiteX222" fmla="*/ 1711407 w 2823151"/>
              <a:gd name="connsiteY222" fmla="*/ 1613345 h 2549768"/>
              <a:gd name="connsiteX223" fmla="*/ 1746594 w 2823151"/>
              <a:gd name="connsiteY223" fmla="*/ 1547300 h 2549768"/>
              <a:gd name="connsiteX224" fmla="*/ 1775557 w 2823151"/>
              <a:gd name="connsiteY224" fmla="*/ 1502097 h 2549768"/>
              <a:gd name="connsiteX225" fmla="*/ 1844309 w 2823151"/>
              <a:gd name="connsiteY225" fmla="*/ 1426037 h 2549768"/>
              <a:gd name="connsiteX226" fmla="*/ 1841060 w 2823151"/>
              <a:gd name="connsiteY226" fmla="*/ 1414668 h 2549768"/>
              <a:gd name="connsiteX227" fmla="*/ 1708700 w 2823151"/>
              <a:gd name="connsiteY227" fmla="*/ 1392744 h 2549768"/>
              <a:gd name="connsiteX228" fmla="*/ 1590685 w 2823151"/>
              <a:gd name="connsiteY228" fmla="*/ 1377315 h 2549768"/>
              <a:gd name="connsiteX229" fmla="*/ 1555497 w 2823151"/>
              <a:gd name="connsiteY229" fmla="*/ 1368383 h 2549768"/>
              <a:gd name="connsiteX230" fmla="*/ 1440460 w 2823151"/>
              <a:gd name="connsiteY230" fmla="*/ 1338067 h 2549768"/>
              <a:gd name="connsiteX231" fmla="*/ 1413122 w 2823151"/>
              <a:gd name="connsiteY231" fmla="*/ 1329406 h 2549768"/>
              <a:gd name="connsiteX232" fmla="*/ 1398505 w 2823151"/>
              <a:gd name="connsiteY232" fmla="*/ 1331030 h 2549768"/>
              <a:gd name="connsiteX233" fmla="*/ 1299438 w 2823151"/>
              <a:gd name="connsiteY233" fmla="*/ 1406007 h 2549768"/>
              <a:gd name="connsiteX234" fmla="*/ 1222024 w 2823151"/>
              <a:gd name="connsiteY234" fmla="*/ 1480713 h 2549768"/>
              <a:gd name="connsiteX235" fmla="*/ 1162476 w 2823151"/>
              <a:gd name="connsiteY235" fmla="*/ 1534578 h 2549768"/>
              <a:gd name="connsiteX236" fmla="*/ 1090746 w 2823151"/>
              <a:gd name="connsiteY236" fmla="*/ 1594668 h 2549768"/>
              <a:gd name="connsiteX237" fmla="*/ 939168 w 2823151"/>
              <a:gd name="connsiteY237" fmla="*/ 1706999 h 2549768"/>
              <a:gd name="connsiteX238" fmla="*/ 886386 w 2823151"/>
              <a:gd name="connsiteY238" fmla="*/ 1748141 h 2549768"/>
              <a:gd name="connsiteX239" fmla="*/ 768642 w 2823151"/>
              <a:gd name="connsiteY239" fmla="*/ 1825284 h 2549768"/>
              <a:gd name="connsiteX240" fmla="*/ 711259 w 2823151"/>
              <a:gd name="connsiteY240" fmla="*/ 1855058 h 2549768"/>
              <a:gd name="connsiteX241" fmla="*/ 632221 w 2823151"/>
              <a:gd name="connsiteY241" fmla="*/ 1908111 h 2549768"/>
              <a:gd name="connsiteX242" fmla="*/ 586477 w 2823151"/>
              <a:gd name="connsiteY242" fmla="*/ 1940592 h 2549768"/>
              <a:gd name="connsiteX243" fmla="*/ 505815 w 2823151"/>
              <a:gd name="connsiteY243" fmla="*/ 1995539 h 2549768"/>
              <a:gd name="connsiteX244" fmla="*/ 418387 w 2823151"/>
              <a:gd name="connsiteY244" fmla="*/ 2056712 h 2549768"/>
              <a:gd name="connsiteX245" fmla="*/ 321214 w 2823151"/>
              <a:gd name="connsiteY245" fmla="*/ 2154697 h 2549768"/>
              <a:gd name="connsiteX246" fmla="*/ 290357 w 2823151"/>
              <a:gd name="connsiteY246" fmla="*/ 2183930 h 2549768"/>
              <a:gd name="connsiteX247" fmla="*/ 275741 w 2823151"/>
              <a:gd name="connsiteY247" fmla="*/ 2200170 h 2549768"/>
              <a:gd name="connsiteX248" fmla="*/ 237034 w 2823151"/>
              <a:gd name="connsiteY248" fmla="*/ 2243208 h 2549768"/>
              <a:gd name="connsiteX249" fmla="*/ 233786 w 2823151"/>
              <a:gd name="connsiteY249" fmla="*/ 2257283 h 2549768"/>
              <a:gd name="connsiteX250" fmla="*/ 219170 w 2823151"/>
              <a:gd name="connsiteY250" fmla="*/ 2286516 h 2549768"/>
              <a:gd name="connsiteX251" fmla="*/ 201034 w 2823151"/>
              <a:gd name="connsiteY251" fmla="*/ 2304381 h 2549768"/>
              <a:gd name="connsiteX252" fmla="*/ 177756 w 2823151"/>
              <a:gd name="connsiteY252" fmla="*/ 2340110 h 2549768"/>
              <a:gd name="connsiteX253" fmla="*/ 165576 w 2823151"/>
              <a:gd name="connsiteY253" fmla="*/ 2359328 h 2549768"/>
              <a:gd name="connsiteX254" fmla="*/ 162869 w 2823151"/>
              <a:gd name="connsiteY254" fmla="*/ 2363929 h 2549768"/>
              <a:gd name="connsiteX255" fmla="*/ 148252 w 2823151"/>
              <a:gd name="connsiteY255" fmla="*/ 2394516 h 2549768"/>
              <a:gd name="connsiteX256" fmla="*/ 136884 w 2823151"/>
              <a:gd name="connsiteY256" fmla="*/ 2424831 h 2549768"/>
              <a:gd name="connsiteX257" fmla="*/ 101155 w 2823151"/>
              <a:gd name="connsiteY257" fmla="*/ 2504139 h 2549768"/>
              <a:gd name="connsiteX258" fmla="*/ 99260 w 2823151"/>
              <a:gd name="connsiteY258" fmla="*/ 2511718 h 2549768"/>
              <a:gd name="connsiteX259" fmla="*/ 70298 w 2823151"/>
              <a:gd name="connsiteY259" fmla="*/ 2548530 h 2549768"/>
              <a:gd name="connsiteX260" fmla="*/ 44313 w 2823151"/>
              <a:gd name="connsiteY260" fmla="*/ 2550154 h 25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23151" h="2549768">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2"/>
          </a:solidFill>
          <a:ln w="2703" cap="flat">
            <a:noFill/>
            <a:prstDash val="solid"/>
            <a:miter/>
          </a:ln>
        </p:spPr>
        <p:txBody>
          <a:bodyPr rtlCol="0" anchor="ctr"/>
          <a:lstStyle/>
          <a:p>
            <a:endParaRPr lang="en-US">
              <a:solidFill>
                <a:prstClr val="black"/>
              </a:solidFill>
            </a:endParaRPr>
          </a:p>
        </p:txBody>
      </p:sp>
      <p:grpSp>
        <p:nvGrpSpPr>
          <p:cNvPr id="4" name="Group 3">
            <a:extLst>
              <a:ext uri="{FF2B5EF4-FFF2-40B4-BE49-F238E27FC236}">
                <a16:creationId xmlns:a16="http://schemas.microsoft.com/office/drawing/2014/main" id="{3BCD1A09-51A0-4BEC-BED8-C895848A20B3}"/>
              </a:ext>
            </a:extLst>
          </p:cNvPr>
          <p:cNvGrpSpPr/>
          <p:nvPr userDrawn="1"/>
        </p:nvGrpSpPr>
        <p:grpSpPr>
          <a:xfrm flipV="1">
            <a:off x="0" y="6589394"/>
            <a:ext cx="12207240" cy="169545"/>
            <a:chOff x="0" y="6646544"/>
            <a:chExt cx="9003886" cy="169545"/>
          </a:xfrm>
        </p:grpSpPr>
        <p:sp>
          <p:nvSpPr>
            <p:cNvPr id="5" name="Rectangle 4">
              <a:extLst>
                <a:ext uri="{FF2B5EF4-FFF2-40B4-BE49-F238E27FC236}">
                  <a16:creationId xmlns:a16="http://schemas.microsoft.com/office/drawing/2014/main" id="{6C264503-E9AB-4BB6-8A5C-13ADF2158B78}"/>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9CA9BC65-DDF7-40E4-9380-23120787E2B4}"/>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12381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806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224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490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01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533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90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9F79DA6E-C333-45BB-ABFC-1B567DA0BFEA}"/>
              </a:ext>
            </a:extLst>
          </p:cNvPr>
          <p:cNvGrpSpPr/>
          <p:nvPr userDrawn="1"/>
        </p:nvGrpSpPr>
        <p:grpSpPr>
          <a:xfrm flipV="1">
            <a:off x="0" y="6589394"/>
            <a:ext cx="12207240" cy="169545"/>
            <a:chOff x="0" y="6646544"/>
            <a:chExt cx="9003886" cy="169545"/>
          </a:xfrm>
        </p:grpSpPr>
        <p:sp>
          <p:nvSpPr>
            <p:cNvPr id="4" name="Rectangle 3">
              <a:extLst>
                <a:ext uri="{FF2B5EF4-FFF2-40B4-BE49-F238E27FC236}">
                  <a16:creationId xmlns:a16="http://schemas.microsoft.com/office/drawing/2014/main" id="{952BCAAC-80AC-48BC-AACC-0512DECB3B8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AE83F4D5-2B2F-4060-8579-3D6D47C3B5C9}"/>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a:extLst>
              <a:ext uri="{FF2B5EF4-FFF2-40B4-BE49-F238E27FC236}">
                <a16:creationId xmlns:a16="http://schemas.microsoft.com/office/drawing/2014/main" id="{1894459C-F0AA-428E-81C7-01B1779992A5}"/>
              </a:ext>
            </a:extLst>
          </p:cNvPr>
          <p:cNvSpPr/>
          <p:nvPr userDrawn="1"/>
        </p:nvSpPr>
        <p:spPr>
          <a:xfrm>
            <a:off x="9162634" y="6483782"/>
            <a:ext cx="2800767" cy="365760"/>
          </a:xfrm>
          <a:prstGeom prst="rect">
            <a:avLst/>
          </a:prstGeom>
        </p:spPr>
        <p:txBody>
          <a:bodyPr wrap="none">
            <a:spAutoFit/>
          </a:bodyPr>
          <a:lstStyle/>
          <a:p>
            <a:r>
              <a:rPr lang="en-US" dirty="0">
                <a:solidFill>
                  <a:prstClr val="white"/>
                </a:solidFill>
              </a:rPr>
              <a:t>Living Sports Healthy Life</a:t>
            </a:r>
          </a:p>
        </p:txBody>
      </p:sp>
    </p:spTree>
    <p:extLst>
      <p:ext uri="{BB962C8B-B14F-4D97-AF65-F5344CB8AC3E}">
        <p14:creationId xmlns:p14="http://schemas.microsoft.com/office/powerpoint/2010/main" val="3224678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905524" y="16846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90BA5AE-2490-419A-9546-402D02F0F430}"/>
              </a:ext>
            </a:extLst>
          </p:cNvPr>
          <p:cNvSpPr>
            <a:spLocks noGrp="1"/>
          </p:cNvSpPr>
          <p:nvPr>
            <p:ph type="pic" sz="quarter" idx="33" hasCustomPrompt="1"/>
          </p:nvPr>
        </p:nvSpPr>
        <p:spPr>
          <a:xfrm>
            <a:off x="3603313" y="16846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7F9885DB-8EEC-4DEC-B04E-A35EA931C0FC}"/>
              </a:ext>
            </a:extLst>
          </p:cNvPr>
          <p:cNvSpPr>
            <a:spLocks noGrp="1"/>
          </p:cNvSpPr>
          <p:nvPr>
            <p:ph type="pic" sz="quarter" idx="38" hasCustomPrompt="1"/>
          </p:nvPr>
        </p:nvSpPr>
        <p:spPr>
          <a:xfrm>
            <a:off x="6301102" y="16846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F8820DFE-35B9-44E0-883B-A21DCD7C7503}"/>
              </a:ext>
            </a:extLst>
          </p:cNvPr>
          <p:cNvSpPr>
            <a:spLocks noGrp="1"/>
          </p:cNvSpPr>
          <p:nvPr>
            <p:ph type="pic" sz="quarter" idx="43" hasCustomPrompt="1"/>
          </p:nvPr>
        </p:nvSpPr>
        <p:spPr>
          <a:xfrm>
            <a:off x="9016308" y="16846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7" name="Group 26">
            <a:extLst>
              <a:ext uri="{FF2B5EF4-FFF2-40B4-BE49-F238E27FC236}">
                <a16:creationId xmlns:a16="http://schemas.microsoft.com/office/drawing/2014/main" id="{6B03E213-D4DF-4EF0-9F61-659F284976AB}"/>
              </a:ext>
            </a:extLst>
          </p:cNvPr>
          <p:cNvGrpSpPr/>
          <p:nvPr userDrawn="1"/>
        </p:nvGrpSpPr>
        <p:grpSpPr>
          <a:xfrm flipV="1">
            <a:off x="0" y="6589394"/>
            <a:ext cx="12207240" cy="169545"/>
            <a:chOff x="0" y="6646544"/>
            <a:chExt cx="9003886" cy="169545"/>
          </a:xfrm>
        </p:grpSpPr>
        <p:sp>
          <p:nvSpPr>
            <p:cNvPr id="23" name="Rectangle 22">
              <a:extLst>
                <a:ext uri="{FF2B5EF4-FFF2-40B4-BE49-F238E27FC236}">
                  <a16:creationId xmlns:a16="http://schemas.microsoft.com/office/drawing/2014/main" id="{EA3FE02D-42B7-4C9D-8A1E-1D89D526B2C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98D5CB49-7A8E-4E79-8B3F-4B08186A005B}"/>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Rectangle 24">
            <a:extLst>
              <a:ext uri="{FF2B5EF4-FFF2-40B4-BE49-F238E27FC236}">
                <a16:creationId xmlns:a16="http://schemas.microsoft.com/office/drawing/2014/main" id="{3D770D03-D2D1-48C9-8D60-8B6B995F4025}"/>
              </a:ext>
            </a:extLst>
          </p:cNvPr>
          <p:cNvSpPr/>
          <p:nvPr userDrawn="1"/>
        </p:nvSpPr>
        <p:spPr>
          <a:xfrm>
            <a:off x="9162634" y="6483782"/>
            <a:ext cx="2800767" cy="365760"/>
          </a:xfrm>
          <a:prstGeom prst="rect">
            <a:avLst/>
          </a:prstGeom>
        </p:spPr>
        <p:txBody>
          <a:bodyPr wrap="none">
            <a:spAutoFit/>
          </a:bodyPr>
          <a:lstStyle/>
          <a:p>
            <a:r>
              <a:rPr lang="en-US" dirty="0">
                <a:solidFill>
                  <a:prstClr val="white"/>
                </a:solidFill>
              </a:rPr>
              <a:t>Living Sports Healthy Life</a:t>
            </a:r>
          </a:p>
        </p:txBody>
      </p:sp>
    </p:spTree>
    <p:extLst>
      <p:ext uri="{BB962C8B-B14F-4D97-AF65-F5344CB8AC3E}">
        <p14:creationId xmlns:p14="http://schemas.microsoft.com/office/powerpoint/2010/main" val="2768584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0" name="막힌 원호 14">
            <a:extLst>
              <a:ext uri="{FF2B5EF4-FFF2-40B4-BE49-F238E27FC236}">
                <a16:creationId xmlns:a16="http://schemas.microsoft.com/office/drawing/2014/main" id="{8BBD93FA-C902-44BC-A5BA-59A5998BE45C}"/>
              </a:ext>
            </a:extLst>
          </p:cNvPr>
          <p:cNvSpPr/>
          <p:nvPr userDrawn="1"/>
        </p:nvSpPr>
        <p:spPr>
          <a:xfrm>
            <a:off x="4093892" y="1736269"/>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black"/>
              </a:solidFill>
            </a:endParaRPr>
          </a:p>
        </p:txBody>
      </p:sp>
      <p:grpSp>
        <p:nvGrpSpPr>
          <p:cNvPr id="11" name="Graphic 14">
            <a:extLst>
              <a:ext uri="{FF2B5EF4-FFF2-40B4-BE49-F238E27FC236}">
                <a16:creationId xmlns:a16="http://schemas.microsoft.com/office/drawing/2014/main" id="{2E342667-10AA-49D5-AE1F-137CD2CCB9D7}"/>
              </a:ext>
            </a:extLst>
          </p:cNvPr>
          <p:cNvGrpSpPr/>
          <p:nvPr userDrawn="1"/>
        </p:nvGrpSpPr>
        <p:grpSpPr>
          <a:xfrm>
            <a:off x="580088" y="2156930"/>
            <a:ext cx="4675576" cy="3677420"/>
            <a:chOff x="2444748" y="555045"/>
            <a:chExt cx="7282048" cy="5727454"/>
          </a:xfrm>
        </p:grpSpPr>
        <p:sp>
          <p:nvSpPr>
            <p:cNvPr id="12" name="Freeform: Shape 11">
              <a:extLst>
                <a:ext uri="{FF2B5EF4-FFF2-40B4-BE49-F238E27FC236}">
                  <a16:creationId xmlns:a16="http://schemas.microsoft.com/office/drawing/2014/main" id="{6C9C1B7D-C3CE-418C-9D63-709049FC27E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66DD3A80-9D01-4A09-9582-D2AE8F633F6D}"/>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solidFill>
                  <a:prstClr val="black"/>
                </a:solidFill>
              </a:endParaRPr>
            </a:p>
          </p:txBody>
        </p:sp>
        <p:sp>
          <p:nvSpPr>
            <p:cNvPr id="14" name="Freeform: Shape 13">
              <a:extLst>
                <a:ext uri="{FF2B5EF4-FFF2-40B4-BE49-F238E27FC236}">
                  <a16:creationId xmlns:a16="http://schemas.microsoft.com/office/drawing/2014/main" id="{1BDD594B-BBD5-43B3-A91A-753123B90D5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E2315B81-0243-4AF0-8FD9-D9F2016F5FC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solidFill>
                  <a:prstClr val="black"/>
                </a:solidFill>
              </a:endParaRPr>
            </a:p>
          </p:txBody>
        </p:sp>
        <p:sp>
          <p:nvSpPr>
            <p:cNvPr id="16" name="Freeform: Shape 15">
              <a:extLst>
                <a:ext uri="{FF2B5EF4-FFF2-40B4-BE49-F238E27FC236}">
                  <a16:creationId xmlns:a16="http://schemas.microsoft.com/office/drawing/2014/main" id="{15EB18CD-553D-4A06-9CD9-FE5BB3A03B8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solidFill>
                  <a:prstClr val="black"/>
                </a:solidFill>
              </a:endParaRPr>
            </a:p>
          </p:txBody>
        </p:sp>
        <p:sp>
          <p:nvSpPr>
            <p:cNvPr id="17" name="Freeform: Shape 16">
              <a:extLst>
                <a:ext uri="{FF2B5EF4-FFF2-40B4-BE49-F238E27FC236}">
                  <a16:creationId xmlns:a16="http://schemas.microsoft.com/office/drawing/2014/main" id="{041E64BB-2DFD-43AE-BCB2-02903F91BAE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5ACC7839-251D-4AC4-90DF-2C24A60C3AA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CFF6E2B2-9E41-4BAB-8E49-E2A69BA3BB6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21" name="그림 개체 틀 2">
            <a:extLst>
              <a:ext uri="{FF2B5EF4-FFF2-40B4-BE49-F238E27FC236}">
                <a16:creationId xmlns:a16="http://schemas.microsoft.com/office/drawing/2014/main" id="{373EB29B-D8B2-4E67-86D0-A7E8DEE9DF53}"/>
              </a:ext>
            </a:extLst>
          </p:cNvPr>
          <p:cNvSpPr>
            <a:spLocks noGrp="1"/>
          </p:cNvSpPr>
          <p:nvPr>
            <p:ph type="pic" sz="quarter" idx="42" hasCustomPrompt="1"/>
          </p:nvPr>
        </p:nvSpPr>
        <p:spPr>
          <a:xfrm>
            <a:off x="745720" y="2311004"/>
            <a:ext cx="4398848" cy="2559337"/>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2" name="Text Placeholder 9">
            <a:extLst>
              <a:ext uri="{FF2B5EF4-FFF2-40B4-BE49-F238E27FC236}">
                <a16:creationId xmlns:a16="http://schemas.microsoft.com/office/drawing/2014/main" id="{0A0E8F74-C84A-4E87-A4DB-96386B2C25F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3" name="Group 22">
            <a:extLst>
              <a:ext uri="{FF2B5EF4-FFF2-40B4-BE49-F238E27FC236}">
                <a16:creationId xmlns:a16="http://schemas.microsoft.com/office/drawing/2014/main" id="{1C12A43D-C1F5-4390-B49E-5FBD8861E8A1}"/>
              </a:ext>
            </a:extLst>
          </p:cNvPr>
          <p:cNvGrpSpPr/>
          <p:nvPr userDrawn="1"/>
        </p:nvGrpSpPr>
        <p:grpSpPr>
          <a:xfrm flipV="1">
            <a:off x="0" y="6589394"/>
            <a:ext cx="12207240" cy="169545"/>
            <a:chOff x="0" y="6646544"/>
            <a:chExt cx="9003886" cy="169545"/>
          </a:xfrm>
        </p:grpSpPr>
        <p:sp>
          <p:nvSpPr>
            <p:cNvPr id="24" name="Rectangle 23">
              <a:extLst>
                <a:ext uri="{FF2B5EF4-FFF2-40B4-BE49-F238E27FC236}">
                  <a16:creationId xmlns:a16="http://schemas.microsoft.com/office/drawing/2014/main" id="{5B431CBC-18C0-4B51-88D8-2EF236882C33}"/>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a:extLst>
                <a:ext uri="{FF2B5EF4-FFF2-40B4-BE49-F238E27FC236}">
                  <a16:creationId xmlns:a16="http://schemas.microsoft.com/office/drawing/2014/main" id="{C64C95D7-63F7-4F73-9BB1-8F284217E91C}"/>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Rectangle 25">
            <a:extLst>
              <a:ext uri="{FF2B5EF4-FFF2-40B4-BE49-F238E27FC236}">
                <a16:creationId xmlns:a16="http://schemas.microsoft.com/office/drawing/2014/main" id="{57E6A7A2-8B51-48FF-A13A-1C46967E3EB3}"/>
              </a:ext>
            </a:extLst>
          </p:cNvPr>
          <p:cNvSpPr/>
          <p:nvPr userDrawn="1"/>
        </p:nvSpPr>
        <p:spPr>
          <a:xfrm>
            <a:off x="9162634" y="6483782"/>
            <a:ext cx="2800767" cy="365760"/>
          </a:xfrm>
          <a:prstGeom prst="rect">
            <a:avLst/>
          </a:prstGeom>
        </p:spPr>
        <p:txBody>
          <a:bodyPr wrap="none">
            <a:spAutoFit/>
          </a:bodyPr>
          <a:lstStyle/>
          <a:p>
            <a:r>
              <a:rPr lang="en-US" dirty="0">
                <a:solidFill>
                  <a:prstClr val="white"/>
                </a:solidFill>
              </a:rPr>
              <a:t>Living Sports Healthy Life</a:t>
            </a:r>
          </a:p>
        </p:txBody>
      </p:sp>
    </p:spTree>
    <p:extLst>
      <p:ext uri="{BB962C8B-B14F-4D97-AF65-F5344CB8AC3E}">
        <p14:creationId xmlns:p14="http://schemas.microsoft.com/office/powerpoint/2010/main" val="3452556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21293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7569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4218"/>
            <a:ext cx="12192000" cy="3023616"/>
          </a:xfrm>
          <a:prstGeom prst="rect">
            <a:avLst/>
          </a:prstGeom>
        </p:spPr>
      </p:pic>
      <p:sp>
        <p:nvSpPr>
          <p:cNvPr id="6" name="Rectangle 5"/>
          <p:cNvSpPr/>
          <p:nvPr userDrawn="1"/>
        </p:nvSpPr>
        <p:spPr>
          <a:xfrm>
            <a:off x="5005137" y="1"/>
            <a:ext cx="7186863" cy="44998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 Placeholder 9"/>
          <p:cNvSpPr>
            <a:spLocks noGrp="1"/>
          </p:cNvSpPr>
          <p:nvPr>
            <p:ph type="body" sz="quarter" idx="10" hasCustomPrompt="1"/>
          </p:nvPr>
        </p:nvSpPr>
        <p:spPr>
          <a:xfrm>
            <a:off x="5747084" y="3090617"/>
            <a:ext cx="6444916"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747084" y="3768033"/>
            <a:ext cx="6444916"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7" name="Rectangle 6"/>
          <p:cNvSpPr/>
          <p:nvPr userDrawn="1"/>
        </p:nvSpPr>
        <p:spPr>
          <a:xfrm>
            <a:off x="5005137" y="4620126"/>
            <a:ext cx="7186862" cy="2237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1" y="0"/>
            <a:ext cx="541420" cy="44998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 y="4620126"/>
            <a:ext cx="541420" cy="2249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7104" y="3814357"/>
            <a:ext cx="1244874" cy="753477"/>
          </a:xfrm>
          <a:prstGeom prst="rect">
            <a:avLst/>
          </a:prstGeom>
        </p:spPr>
      </p:pic>
    </p:spTree>
    <p:extLst>
      <p:ext uri="{BB962C8B-B14F-4D97-AF65-F5344CB8AC3E}">
        <p14:creationId xmlns:p14="http://schemas.microsoft.com/office/powerpoint/2010/main" val="1295492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217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56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Graphic 10">
            <a:extLst>
              <a:ext uri="{FF2B5EF4-FFF2-40B4-BE49-F238E27FC236}">
                <a16:creationId xmlns:a16="http://schemas.microsoft.com/office/drawing/2014/main" id="{68F1FB5C-9360-4E55-A7B6-64DE491B3CB0}"/>
              </a:ext>
            </a:extLst>
          </p:cNvPr>
          <p:cNvSpPr/>
          <p:nvPr userDrawn="1"/>
        </p:nvSpPr>
        <p:spPr>
          <a:xfrm flipH="1">
            <a:off x="10896600" y="5624055"/>
            <a:ext cx="1068843" cy="965339"/>
          </a:xfrm>
          <a:custGeom>
            <a:avLst/>
            <a:gdLst>
              <a:gd name="connsiteX0" fmla="*/ 44313 w 2823151"/>
              <a:gd name="connsiteY0" fmla="*/ 2550154 h 2549768"/>
              <a:gd name="connsiteX1" fmla="*/ 734 w 2823151"/>
              <a:gd name="connsiteY1" fmla="*/ 2446485 h 2549768"/>
              <a:gd name="connsiteX2" fmla="*/ 10208 w 2823151"/>
              <a:gd name="connsiteY2" fmla="*/ 2351478 h 2549768"/>
              <a:gd name="connsiteX3" fmla="*/ 13185 w 2823151"/>
              <a:gd name="connsiteY3" fmla="*/ 2327388 h 2549768"/>
              <a:gd name="connsiteX4" fmla="*/ 1817 w 2823151"/>
              <a:gd name="connsiteY4" fmla="*/ 2133313 h 2549768"/>
              <a:gd name="connsiteX5" fmla="*/ 14268 w 2823151"/>
              <a:gd name="connsiteY5" fmla="*/ 2059960 h 2549768"/>
              <a:gd name="connsiteX6" fmla="*/ 74899 w 2823151"/>
              <a:gd name="connsiteY6" fmla="*/ 2046426 h 2549768"/>
              <a:gd name="connsiteX7" fmla="*/ 101967 w 2823151"/>
              <a:gd name="connsiteY7" fmla="*/ 2051840 h 2549768"/>
              <a:gd name="connsiteX8" fmla="*/ 125245 w 2823151"/>
              <a:gd name="connsiteY8" fmla="*/ 2058336 h 2549768"/>
              <a:gd name="connsiteX9" fmla="*/ 195079 w 2823151"/>
              <a:gd name="connsiteY9" fmla="*/ 2050486 h 2549768"/>
              <a:gd name="connsiteX10" fmla="*/ 328523 w 2823151"/>
              <a:gd name="connsiteY10" fmla="*/ 1931930 h 2549768"/>
              <a:gd name="connsiteX11" fmla="*/ 403771 w 2823151"/>
              <a:gd name="connsiteY11" fmla="*/ 1852893 h 2549768"/>
              <a:gd name="connsiteX12" fmla="*/ 473064 w 2823151"/>
              <a:gd name="connsiteY12" fmla="*/ 1774668 h 2549768"/>
              <a:gd name="connsiteX13" fmla="*/ 568071 w 2823151"/>
              <a:gd name="connsiteY13" fmla="*/ 1697796 h 2549768"/>
              <a:gd name="connsiteX14" fmla="*/ 649003 w 2823151"/>
              <a:gd name="connsiteY14" fmla="*/ 1653405 h 2549768"/>
              <a:gd name="connsiteX15" fmla="*/ 708823 w 2823151"/>
              <a:gd name="connsiteY15" fmla="*/ 1625255 h 2549768"/>
              <a:gd name="connsiteX16" fmla="*/ 727499 w 2823151"/>
              <a:gd name="connsiteY16" fmla="*/ 1613886 h 2549768"/>
              <a:gd name="connsiteX17" fmla="*/ 795168 w 2823151"/>
              <a:gd name="connsiteY17" fmla="*/ 1552713 h 2549768"/>
              <a:gd name="connsiteX18" fmla="*/ 820341 w 2823151"/>
              <a:gd name="connsiteY18" fmla="*/ 1515631 h 2549768"/>
              <a:gd name="connsiteX19" fmla="*/ 867439 w 2823151"/>
              <a:gd name="connsiteY19" fmla="*/ 1442819 h 2549768"/>
              <a:gd name="connsiteX20" fmla="*/ 981393 w 2823151"/>
              <a:gd name="connsiteY20" fmla="*/ 1296383 h 2549768"/>
              <a:gd name="connsiteX21" fmla="*/ 1016581 w 2823151"/>
              <a:gd name="connsiteY21" fmla="*/ 1263090 h 2549768"/>
              <a:gd name="connsiteX22" fmla="*/ 1046356 w 2823151"/>
              <a:gd name="connsiteY22" fmla="*/ 1222759 h 2549768"/>
              <a:gd name="connsiteX23" fmla="*/ 1065303 w 2823151"/>
              <a:gd name="connsiteY23" fmla="*/ 1157797 h 2549768"/>
              <a:gd name="connsiteX24" fmla="*/ 1114566 w 2823151"/>
              <a:gd name="connsiteY24" fmla="*/ 1020023 h 2549768"/>
              <a:gd name="connsiteX25" fmla="*/ 1167618 w 2823151"/>
              <a:gd name="connsiteY25" fmla="*/ 962910 h 2549768"/>
              <a:gd name="connsiteX26" fmla="*/ 1210385 w 2823151"/>
              <a:gd name="connsiteY26" fmla="*/ 936113 h 2549768"/>
              <a:gd name="connsiteX27" fmla="*/ 1265603 w 2823151"/>
              <a:gd name="connsiteY27" fmla="*/ 900925 h 2549768"/>
              <a:gd name="connsiteX28" fmla="*/ 1275348 w 2823151"/>
              <a:gd name="connsiteY28" fmla="*/ 896053 h 2549768"/>
              <a:gd name="connsiteX29" fmla="*/ 1319738 w 2823151"/>
              <a:gd name="connsiteY29" fmla="*/ 866279 h 2549768"/>
              <a:gd name="connsiteX30" fmla="*/ 1368189 w 2823151"/>
              <a:gd name="connsiteY30" fmla="*/ 823783 h 2549768"/>
              <a:gd name="connsiteX31" fmla="*/ 1397152 w 2823151"/>
              <a:gd name="connsiteY31" fmla="*/ 795362 h 2549768"/>
              <a:gd name="connsiteX32" fmla="*/ 1426926 w 2823151"/>
              <a:gd name="connsiteY32" fmla="*/ 764505 h 2549768"/>
              <a:gd name="connsiteX33" fmla="*/ 1438565 w 2823151"/>
              <a:gd name="connsiteY33" fmla="*/ 753136 h 2549768"/>
              <a:gd name="connsiteX34" fmla="*/ 1474294 w 2823151"/>
              <a:gd name="connsiteY34" fmla="*/ 707121 h 2549768"/>
              <a:gd name="connsiteX35" fmla="*/ 1506234 w 2823151"/>
              <a:gd name="connsiteY35" fmla="*/ 658400 h 2549768"/>
              <a:gd name="connsiteX36" fmla="*/ 1524369 w 2823151"/>
              <a:gd name="connsiteY36" fmla="*/ 635122 h 2549768"/>
              <a:gd name="connsiteX37" fmla="*/ 1642384 w 2823151"/>
              <a:gd name="connsiteY37" fmla="*/ 499784 h 2549768"/>
              <a:gd name="connsiteX38" fmla="*/ 1685151 w 2823151"/>
              <a:gd name="connsiteY38" fmla="*/ 458370 h 2549768"/>
              <a:gd name="connsiteX39" fmla="*/ 1744429 w 2823151"/>
              <a:gd name="connsiteY39" fmla="*/ 385017 h 2549768"/>
              <a:gd name="connsiteX40" fmla="*/ 1738745 w 2823151"/>
              <a:gd name="connsiteY40" fmla="*/ 361739 h 2549768"/>
              <a:gd name="connsiteX41" fmla="*/ 1641031 w 2823151"/>
              <a:gd name="connsiteY41" fmla="*/ 283513 h 2549768"/>
              <a:gd name="connsiteX42" fmla="*/ 1602595 w 2823151"/>
              <a:gd name="connsiteY42" fmla="*/ 248867 h 2549768"/>
              <a:gd name="connsiteX43" fmla="*/ 1585813 w 2823151"/>
              <a:gd name="connsiteY43" fmla="*/ 242912 h 2549768"/>
              <a:gd name="connsiteX44" fmla="*/ 1455076 w 2823151"/>
              <a:gd name="connsiteY44" fmla="*/ 238311 h 2549768"/>
              <a:gd name="connsiteX45" fmla="*/ 1364129 w 2823151"/>
              <a:gd name="connsiteY45" fmla="*/ 221258 h 2549768"/>
              <a:gd name="connsiteX46" fmla="*/ 1182776 w 2823151"/>
              <a:gd name="connsiteY46" fmla="*/ 226401 h 2549768"/>
              <a:gd name="connsiteX47" fmla="*/ 1140010 w 2823151"/>
              <a:gd name="connsiteY47" fmla="*/ 243724 h 2549768"/>
              <a:gd name="connsiteX48" fmla="*/ 1109694 w 2823151"/>
              <a:gd name="connsiteY48" fmla="*/ 255904 h 2549768"/>
              <a:gd name="connsiteX49" fmla="*/ 1039318 w 2823151"/>
              <a:gd name="connsiteY49" fmla="*/ 310852 h 2549768"/>
              <a:gd name="connsiteX50" fmla="*/ 1035258 w 2823151"/>
              <a:gd name="connsiteY50" fmla="*/ 336837 h 2549768"/>
              <a:gd name="connsiteX51" fmla="*/ 1030115 w 2823151"/>
              <a:gd name="connsiteY51" fmla="*/ 348746 h 2549768"/>
              <a:gd name="connsiteX52" fmla="*/ 1007378 w 2823151"/>
              <a:gd name="connsiteY52" fmla="*/ 341438 h 2549768"/>
              <a:gd name="connsiteX53" fmla="*/ 1014686 w 2823151"/>
              <a:gd name="connsiteY53" fmla="*/ 271062 h 2549768"/>
              <a:gd name="connsiteX54" fmla="*/ 1023348 w 2823151"/>
              <a:gd name="connsiteY54" fmla="*/ 249950 h 2549768"/>
              <a:gd name="connsiteX55" fmla="*/ 1017393 w 2823151"/>
              <a:gd name="connsiteY55" fmla="*/ 241017 h 2549768"/>
              <a:gd name="connsiteX56" fmla="*/ 960551 w 2823151"/>
              <a:gd name="connsiteY56" fmla="*/ 236957 h 2549768"/>
              <a:gd name="connsiteX57" fmla="*/ 864461 w 2823151"/>
              <a:gd name="connsiteY57" fmla="*/ 246431 h 2549768"/>
              <a:gd name="connsiteX58" fmla="*/ 850115 w 2823151"/>
              <a:gd name="connsiteY58" fmla="*/ 232085 h 2549768"/>
              <a:gd name="connsiteX59" fmla="*/ 862296 w 2823151"/>
              <a:gd name="connsiteY59" fmla="*/ 212326 h 2549768"/>
              <a:gd name="connsiteX60" fmla="*/ 948371 w 2823151"/>
              <a:gd name="connsiteY60" fmla="*/ 194461 h 2549768"/>
              <a:gd name="connsiteX61" fmla="*/ 962987 w 2823151"/>
              <a:gd name="connsiteY61" fmla="*/ 184446 h 2549768"/>
              <a:gd name="connsiteX62" fmla="*/ 953784 w 2823151"/>
              <a:gd name="connsiteY62" fmla="*/ 182551 h 2549768"/>
              <a:gd name="connsiteX63" fmla="*/ 853634 w 2823151"/>
              <a:gd name="connsiteY63" fmla="*/ 176867 h 2549768"/>
              <a:gd name="connsiteX64" fmla="*/ 836852 w 2823151"/>
              <a:gd name="connsiteY64" fmla="*/ 144115 h 2549768"/>
              <a:gd name="connsiteX65" fmla="*/ 852822 w 2823151"/>
              <a:gd name="connsiteY65" fmla="*/ 138702 h 2549768"/>
              <a:gd name="connsiteX66" fmla="*/ 958657 w 2823151"/>
              <a:gd name="connsiteY66" fmla="*/ 141409 h 2549768"/>
              <a:gd name="connsiteX67" fmla="*/ 970566 w 2823151"/>
              <a:gd name="connsiteY67" fmla="*/ 137890 h 2549768"/>
              <a:gd name="connsiteX68" fmla="*/ 938356 w 2823151"/>
              <a:gd name="connsiteY68" fmla="*/ 128416 h 2549768"/>
              <a:gd name="connsiteX69" fmla="*/ 879078 w 2823151"/>
              <a:gd name="connsiteY69" fmla="*/ 108386 h 2549768"/>
              <a:gd name="connsiteX70" fmla="*/ 869604 w 2823151"/>
              <a:gd name="connsiteY70" fmla="*/ 82130 h 2549768"/>
              <a:gd name="connsiteX71" fmla="*/ 892612 w 2823151"/>
              <a:gd name="connsiteY71" fmla="*/ 72927 h 2549768"/>
              <a:gd name="connsiteX72" fmla="*/ 986536 w 2823151"/>
              <a:gd name="connsiteY72" fmla="*/ 100536 h 2549768"/>
              <a:gd name="connsiteX73" fmla="*/ 995468 w 2823151"/>
              <a:gd name="connsiteY73" fmla="*/ 96747 h 2549768"/>
              <a:gd name="connsiteX74" fmla="*/ 995468 w 2823151"/>
              <a:gd name="connsiteY74" fmla="*/ 87003 h 2549768"/>
              <a:gd name="connsiteX75" fmla="*/ 957574 w 2823151"/>
              <a:gd name="connsiteY75" fmla="*/ 43153 h 2549768"/>
              <a:gd name="connsiteX76" fmla="*/ 943228 w 2823151"/>
              <a:gd name="connsiteY76" fmla="*/ 29619 h 2549768"/>
              <a:gd name="connsiteX77" fmla="*/ 940251 w 2823151"/>
              <a:gd name="connsiteY77" fmla="*/ 6612 h 2549768"/>
              <a:gd name="connsiteX78" fmla="*/ 962987 w 2823151"/>
              <a:gd name="connsiteY78" fmla="*/ 2552 h 2549768"/>
              <a:gd name="connsiteX79" fmla="*/ 975438 w 2823151"/>
              <a:gd name="connsiteY79" fmla="*/ 11484 h 2549768"/>
              <a:gd name="connsiteX80" fmla="*/ 995739 w 2823151"/>
              <a:gd name="connsiteY80" fmla="*/ 29890 h 2549768"/>
              <a:gd name="connsiteX81" fmla="*/ 1100491 w 2823151"/>
              <a:gd name="connsiteY81" fmla="*/ 81318 h 2549768"/>
              <a:gd name="connsiteX82" fmla="*/ 1159498 w 2823151"/>
              <a:gd name="connsiteY82" fmla="*/ 101890 h 2549768"/>
              <a:gd name="connsiteX83" fmla="*/ 1211197 w 2823151"/>
              <a:gd name="connsiteY83" fmla="*/ 106762 h 2549768"/>
              <a:gd name="connsiteX84" fmla="*/ 1399047 w 2823151"/>
              <a:gd name="connsiteY84" fmla="*/ 83484 h 2549768"/>
              <a:gd name="connsiteX85" fmla="*/ 1581753 w 2823151"/>
              <a:gd name="connsiteY85" fmla="*/ 88897 h 2549768"/>
              <a:gd name="connsiteX86" fmla="*/ 1602595 w 2823151"/>
              <a:gd name="connsiteY86" fmla="*/ 90521 h 2549768"/>
              <a:gd name="connsiteX87" fmla="*/ 1643467 w 2823151"/>
              <a:gd name="connsiteY87" fmla="*/ 104055 h 2549768"/>
              <a:gd name="connsiteX88" fmla="*/ 1720610 w 2823151"/>
              <a:gd name="connsiteY88" fmla="*/ 143033 h 2549768"/>
              <a:gd name="connsiteX89" fmla="*/ 1783948 w 2823151"/>
              <a:gd name="connsiteY89" fmla="*/ 173890 h 2549768"/>
              <a:gd name="connsiteX90" fmla="*/ 1796128 w 2823151"/>
              <a:gd name="connsiteY90" fmla="*/ 179032 h 2549768"/>
              <a:gd name="connsiteX91" fmla="*/ 1891135 w 2823151"/>
              <a:gd name="connsiteY91" fmla="*/ 221258 h 2549768"/>
              <a:gd name="connsiteX92" fmla="*/ 1976940 w 2823151"/>
              <a:gd name="connsiteY92" fmla="*/ 261047 h 2549768"/>
              <a:gd name="connsiteX93" fmla="*/ 2044338 w 2823151"/>
              <a:gd name="connsiteY93" fmla="*/ 314370 h 2549768"/>
              <a:gd name="connsiteX94" fmla="*/ 2058955 w 2823151"/>
              <a:gd name="connsiteY94" fmla="*/ 328987 h 2549768"/>
              <a:gd name="connsiteX95" fmla="*/ 2077631 w 2823151"/>
              <a:gd name="connsiteY95" fmla="*/ 321408 h 2549768"/>
              <a:gd name="connsiteX96" fmla="*/ 2105782 w 2823151"/>
              <a:gd name="connsiteY96" fmla="*/ 267002 h 2549768"/>
              <a:gd name="connsiteX97" fmla="*/ 2135556 w 2823151"/>
              <a:gd name="connsiteY97" fmla="*/ 238311 h 2549768"/>
              <a:gd name="connsiteX98" fmla="*/ 2188067 w 2823151"/>
              <a:gd name="connsiteY98" fmla="*/ 213679 h 2549768"/>
              <a:gd name="connsiteX99" fmla="*/ 2326112 w 2823151"/>
              <a:gd name="connsiteY99" fmla="*/ 207724 h 2549768"/>
              <a:gd name="connsiteX100" fmla="*/ 2362382 w 2823151"/>
              <a:gd name="connsiteY100" fmla="*/ 229649 h 2549768"/>
              <a:gd name="connsiteX101" fmla="*/ 2390533 w 2823151"/>
              <a:gd name="connsiteY101" fmla="*/ 244536 h 2549768"/>
              <a:gd name="connsiteX102" fmla="*/ 2411916 w 2823151"/>
              <a:gd name="connsiteY102" fmla="*/ 253198 h 2549768"/>
              <a:gd name="connsiteX103" fmla="*/ 2420578 w 2823151"/>
              <a:gd name="connsiteY103" fmla="*/ 257529 h 2549768"/>
              <a:gd name="connsiteX104" fmla="*/ 2445751 w 2823151"/>
              <a:gd name="connsiteY104" fmla="*/ 280536 h 2549768"/>
              <a:gd name="connsiteX105" fmla="*/ 2459284 w 2823151"/>
              <a:gd name="connsiteY105" fmla="*/ 295423 h 2549768"/>
              <a:gd name="connsiteX106" fmla="*/ 2512608 w 2823151"/>
              <a:gd name="connsiteY106" fmla="*/ 393949 h 2549768"/>
              <a:gd name="connsiteX107" fmla="*/ 2513420 w 2823151"/>
              <a:gd name="connsiteY107" fmla="*/ 403694 h 2549768"/>
              <a:gd name="connsiteX108" fmla="*/ 2502322 w 2823151"/>
              <a:gd name="connsiteY108" fmla="*/ 445107 h 2549768"/>
              <a:gd name="connsiteX109" fmla="*/ 2479856 w 2823151"/>
              <a:gd name="connsiteY109" fmla="*/ 450250 h 2549768"/>
              <a:gd name="connsiteX110" fmla="*/ 2440608 w 2823151"/>
              <a:gd name="connsiteY110" fmla="*/ 445107 h 2549768"/>
              <a:gd name="connsiteX111" fmla="*/ 2433029 w 2823151"/>
              <a:gd name="connsiteY111" fmla="*/ 450520 h 2549768"/>
              <a:gd name="connsiteX112" fmla="*/ 2421931 w 2823151"/>
              <a:gd name="connsiteY112" fmla="*/ 489227 h 2549768"/>
              <a:gd name="connsiteX113" fmla="*/ 2408939 w 2823151"/>
              <a:gd name="connsiteY113" fmla="*/ 500866 h 2549768"/>
              <a:gd name="connsiteX114" fmla="*/ 2397570 w 2823151"/>
              <a:gd name="connsiteY114" fmla="*/ 516836 h 2549768"/>
              <a:gd name="connsiteX115" fmla="*/ 2387826 w 2823151"/>
              <a:gd name="connsiteY115" fmla="*/ 582069 h 2549768"/>
              <a:gd name="connsiteX116" fmla="*/ 2374021 w 2823151"/>
              <a:gd name="connsiteY116" fmla="*/ 593167 h 2549768"/>
              <a:gd name="connsiteX117" fmla="*/ 2364277 w 2823151"/>
              <a:gd name="connsiteY117" fmla="*/ 592625 h 2549768"/>
              <a:gd name="connsiteX118" fmla="*/ 2341811 w 2823151"/>
              <a:gd name="connsiteY118" fmla="*/ 603723 h 2549768"/>
              <a:gd name="connsiteX119" fmla="*/ 2341270 w 2823151"/>
              <a:gd name="connsiteY119" fmla="*/ 604535 h 2549768"/>
              <a:gd name="connsiteX120" fmla="*/ 2299315 w 2823151"/>
              <a:gd name="connsiteY120" fmla="*/ 631873 h 2549768"/>
              <a:gd name="connsiteX121" fmla="*/ 2289300 w 2823151"/>
              <a:gd name="connsiteY121" fmla="*/ 638099 h 2549768"/>
              <a:gd name="connsiteX122" fmla="*/ 2291736 w 2823151"/>
              <a:gd name="connsiteY122" fmla="*/ 645678 h 2549768"/>
              <a:gd name="connsiteX123" fmla="*/ 2317992 w 2823151"/>
              <a:gd name="connsiteY123" fmla="*/ 661648 h 2549768"/>
              <a:gd name="connsiteX124" fmla="*/ 2323946 w 2823151"/>
              <a:gd name="connsiteY124" fmla="*/ 664084 h 2549768"/>
              <a:gd name="connsiteX125" fmla="*/ 2402713 w 2823151"/>
              <a:gd name="connsiteY125" fmla="*/ 711452 h 2549768"/>
              <a:gd name="connsiteX126" fmla="*/ 2434382 w 2823151"/>
              <a:gd name="connsiteY126" fmla="*/ 733106 h 2549768"/>
              <a:gd name="connsiteX127" fmla="*/ 2462803 w 2823151"/>
              <a:gd name="connsiteY127" fmla="*/ 730670 h 2549768"/>
              <a:gd name="connsiteX128" fmla="*/ 2480127 w 2823151"/>
              <a:gd name="connsiteY128" fmla="*/ 715512 h 2549768"/>
              <a:gd name="connsiteX129" fmla="*/ 2562141 w 2823151"/>
              <a:gd name="connsiteY129" fmla="*/ 620505 h 2549768"/>
              <a:gd name="connsiteX130" fmla="*/ 2633870 w 2823151"/>
              <a:gd name="connsiteY130" fmla="*/ 473799 h 2549768"/>
              <a:gd name="connsiteX131" fmla="*/ 2630893 w 2823151"/>
              <a:gd name="connsiteY131" fmla="*/ 441859 h 2549768"/>
              <a:gd name="connsiteX132" fmla="*/ 2624126 w 2823151"/>
              <a:gd name="connsiteY132" fmla="*/ 424536 h 2549768"/>
              <a:gd name="connsiteX133" fmla="*/ 2606262 w 2823151"/>
              <a:gd name="connsiteY133" fmla="*/ 376355 h 2549768"/>
              <a:gd name="connsiteX134" fmla="*/ 2556728 w 2823151"/>
              <a:gd name="connsiteY134" fmla="*/ 330070 h 2549768"/>
              <a:gd name="connsiteX135" fmla="*/ 2546442 w 2823151"/>
              <a:gd name="connsiteY135" fmla="*/ 317077 h 2549768"/>
              <a:gd name="connsiteX136" fmla="*/ 2559705 w 2823151"/>
              <a:gd name="connsiteY136" fmla="*/ 308416 h 2549768"/>
              <a:gd name="connsiteX137" fmla="*/ 2592728 w 2823151"/>
              <a:gd name="connsiteY137" fmla="*/ 309769 h 2549768"/>
              <a:gd name="connsiteX138" fmla="*/ 2619795 w 2823151"/>
              <a:gd name="connsiteY138" fmla="*/ 326822 h 2549768"/>
              <a:gd name="connsiteX139" fmla="*/ 2658502 w 2823151"/>
              <a:gd name="connsiteY139" fmla="*/ 324386 h 2549768"/>
              <a:gd name="connsiteX140" fmla="*/ 2674201 w 2823151"/>
              <a:gd name="connsiteY140" fmla="*/ 269709 h 2549768"/>
              <a:gd name="connsiteX141" fmla="*/ 2688006 w 2823151"/>
              <a:gd name="connsiteY141" fmla="*/ 212055 h 2549768"/>
              <a:gd name="connsiteX142" fmla="*/ 2711555 w 2823151"/>
              <a:gd name="connsiteY142" fmla="*/ 201769 h 2549768"/>
              <a:gd name="connsiteX143" fmla="*/ 2719675 w 2823151"/>
              <a:gd name="connsiteY143" fmla="*/ 219634 h 2549768"/>
              <a:gd name="connsiteX144" fmla="*/ 2712096 w 2823151"/>
              <a:gd name="connsiteY144" fmla="*/ 257258 h 2549768"/>
              <a:gd name="connsiteX145" fmla="*/ 2724006 w 2823151"/>
              <a:gd name="connsiteY145" fmla="*/ 230732 h 2549768"/>
              <a:gd name="connsiteX146" fmla="*/ 2734833 w 2823151"/>
              <a:gd name="connsiteY146" fmla="*/ 200687 h 2549768"/>
              <a:gd name="connsiteX147" fmla="*/ 2757299 w 2823151"/>
              <a:gd name="connsiteY147" fmla="*/ 193378 h 2549768"/>
              <a:gd name="connsiteX148" fmla="*/ 2765419 w 2823151"/>
              <a:gd name="connsiteY148" fmla="*/ 212055 h 2549768"/>
              <a:gd name="connsiteX149" fmla="*/ 2769479 w 2823151"/>
              <a:gd name="connsiteY149" fmla="*/ 219363 h 2549768"/>
              <a:gd name="connsiteX150" fmla="*/ 2782742 w 2823151"/>
              <a:gd name="connsiteY150" fmla="*/ 238581 h 2549768"/>
              <a:gd name="connsiteX151" fmla="*/ 2770291 w 2823151"/>
              <a:gd name="connsiteY151" fmla="*/ 321137 h 2549768"/>
              <a:gd name="connsiteX152" fmla="*/ 2773269 w 2823151"/>
              <a:gd name="connsiteY152" fmla="*/ 337378 h 2549768"/>
              <a:gd name="connsiteX153" fmla="*/ 2792216 w 2823151"/>
              <a:gd name="connsiteY153" fmla="*/ 290551 h 2549768"/>
              <a:gd name="connsiteX154" fmla="*/ 2798442 w 2823151"/>
              <a:gd name="connsiteY154" fmla="*/ 274310 h 2549768"/>
              <a:gd name="connsiteX155" fmla="*/ 2823885 w 2823151"/>
              <a:gd name="connsiteY155" fmla="*/ 275122 h 2549768"/>
              <a:gd name="connsiteX156" fmla="*/ 2823885 w 2823151"/>
              <a:gd name="connsiteY156" fmla="*/ 297047 h 2549768"/>
              <a:gd name="connsiteX157" fmla="*/ 2799253 w 2823151"/>
              <a:gd name="connsiteY157" fmla="*/ 361468 h 2549768"/>
              <a:gd name="connsiteX158" fmla="*/ 2798171 w 2823151"/>
              <a:gd name="connsiteY158" fmla="*/ 376897 h 2549768"/>
              <a:gd name="connsiteX159" fmla="*/ 2780848 w 2823151"/>
              <a:gd name="connsiteY159" fmla="*/ 438069 h 2549768"/>
              <a:gd name="connsiteX160" fmla="*/ 2745660 w 2823151"/>
              <a:gd name="connsiteY160" fmla="*/ 494641 h 2549768"/>
              <a:gd name="connsiteX161" fmla="*/ 2707224 w 2823151"/>
              <a:gd name="connsiteY161" fmla="*/ 583964 h 2549768"/>
              <a:gd name="connsiteX162" fmla="*/ 2675555 w 2823151"/>
              <a:gd name="connsiteY162" fmla="*/ 675182 h 2549768"/>
              <a:gd name="connsiteX163" fmla="*/ 2616277 w 2823151"/>
              <a:gd name="connsiteY163" fmla="*/ 788054 h 2549768"/>
              <a:gd name="connsiteX164" fmla="*/ 2565389 w 2823151"/>
              <a:gd name="connsiteY164" fmla="*/ 862219 h 2549768"/>
              <a:gd name="connsiteX165" fmla="*/ 2543735 w 2823151"/>
              <a:gd name="connsiteY165" fmla="*/ 891452 h 2549768"/>
              <a:gd name="connsiteX166" fmla="*/ 2494743 w 2823151"/>
              <a:gd name="connsiteY166" fmla="*/ 911752 h 2549768"/>
              <a:gd name="connsiteX167" fmla="*/ 2442773 w 2823151"/>
              <a:gd name="connsiteY167" fmla="*/ 897136 h 2549768"/>
              <a:gd name="connsiteX168" fmla="*/ 2302563 w 2823151"/>
              <a:gd name="connsiteY168" fmla="*/ 851392 h 2549768"/>
              <a:gd name="connsiteX169" fmla="*/ 2193481 w 2823151"/>
              <a:gd name="connsiteY169" fmla="*/ 799693 h 2549768"/>
              <a:gd name="connsiteX170" fmla="*/ 2180759 w 2823151"/>
              <a:gd name="connsiteY170" fmla="*/ 797527 h 2549768"/>
              <a:gd name="connsiteX171" fmla="*/ 2158834 w 2823151"/>
              <a:gd name="connsiteY171" fmla="*/ 789678 h 2549768"/>
              <a:gd name="connsiteX172" fmla="*/ 2109571 w 2823151"/>
              <a:gd name="connsiteY172" fmla="*/ 754490 h 2549768"/>
              <a:gd name="connsiteX173" fmla="*/ 2085481 w 2823151"/>
              <a:gd name="connsiteY173" fmla="*/ 760174 h 2549768"/>
              <a:gd name="connsiteX174" fmla="*/ 2005631 w 2823151"/>
              <a:gd name="connsiteY174" fmla="*/ 818099 h 2549768"/>
              <a:gd name="connsiteX175" fmla="*/ 1927406 w 2823151"/>
              <a:gd name="connsiteY175" fmla="*/ 850850 h 2549768"/>
              <a:gd name="connsiteX176" fmla="*/ 1841331 w 2823151"/>
              <a:gd name="connsiteY176" fmla="*/ 908775 h 2549768"/>
              <a:gd name="connsiteX177" fmla="*/ 1799376 w 2823151"/>
              <a:gd name="connsiteY177" fmla="*/ 936925 h 2549768"/>
              <a:gd name="connsiteX178" fmla="*/ 1723858 w 2823151"/>
              <a:gd name="connsiteY178" fmla="*/ 981858 h 2549768"/>
              <a:gd name="connsiteX179" fmla="*/ 1646444 w 2823151"/>
              <a:gd name="connsiteY179" fmla="*/ 1037887 h 2549768"/>
              <a:gd name="connsiteX180" fmla="*/ 1640219 w 2823151"/>
              <a:gd name="connsiteY180" fmla="*/ 1044925 h 2549768"/>
              <a:gd name="connsiteX181" fmla="*/ 1648339 w 2823151"/>
              <a:gd name="connsiteY181" fmla="*/ 1048444 h 2549768"/>
              <a:gd name="connsiteX182" fmla="*/ 1745512 w 2823151"/>
              <a:gd name="connsiteY182" fmla="*/ 1085256 h 2549768"/>
              <a:gd name="connsiteX183" fmla="*/ 1756339 w 2823151"/>
              <a:gd name="connsiteY183" fmla="*/ 1090669 h 2549768"/>
              <a:gd name="connsiteX184" fmla="*/ 1852429 w 2823151"/>
              <a:gd name="connsiteY184" fmla="*/ 1143722 h 2549768"/>
              <a:gd name="connsiteX185" fmla="*/ 1962865 w 2823151"/>
              <a:gd name="connsiteY185" fmla="*/ 1205165 h 2549768"/>
              <a:gd name="connsiteX186" fmla="*/ 2099827 w 2823151"/>
              <a:gd name="connsiteY186" fmla="*/ 1282849 h 2549768"/>
              <a:gd name="connsiteX187" fmla="*/ 2145571 w 2823151"/>
              <a:gd name="connsiteY187" fmla="*/ 1316413 h 2549768"/>
              <a:gd name="connsiteX188" fmla="*/ 2157751 w 2823151"/>
              <a:gd name="connsiteY188" fmla="*/ 1347541 h 2549768"/>
              <a:gd name="connsiteX189" fmla="*/ 2130954 w 2823151"/>
              <a:gd name="connsiteY189" fmla="*/ 1434428 h 2549768"/>
              <a:gd name="connsiteX190" fmla="*/ 2034052 w 2823151"/>
              <a:gd name="connsiteY190" fmla="*/ 1545405 h 2549768"/>
              <a:gd name="connsiteX191" fmla="*/ 1898985 w 2823151"/>
              <a:gd name="connsiteY191" fmla="*/ 1686157 h 2549768"/>
              <a:gd name="connsiteX192" fmla="*/ 1822654 w 2823151"/>
              <a:gd name="connsiteY192" fmla="*/ 1754367 h 2549768"/>
              <a:gd name="connsiteX193" fmla="*/ 1742264 w 2823151"/>
              <a:gd name="connsiteY193" fmla="*/ 1844231 h 2549768"/>
              <a:gd name="connsiteX194" fmla="*/ 1693813 w 2823151"/>
              <a:gd name="connsiteY194" fmla="*/ 1938968 h 2549768"/>
              <a:gd name="connsiteX195" fmla="*/ 1701933 w 2823151"/>
              <a:gd name="connsiteY195" fmla="*/ 1973073 h 2549768"/>
              <a:gd name="connsiteX196" fmla="*/ 1698685 w 2823151"/>
              <a:gd name="connsiteY196" fmla="*/ 1987419 h 2549768"/>
              <a:gd name="connsiteX197" fmla="*/ 1697602 w 2823151"/>
              <a:gd name="connsiteY197" fmla="*/ 1997434 h 2549768"/>
              <a:gd name="connsiteX198" fmla="*/ 1748489 w 2823151"/>
              <a:gd name="connsiteY198" fmla="*/ 2055629 h 2549768"/>
              <a:gd name="connsiteX199" fmla="*/ 1790444 w 2823151"/>
              <a:gd name="connsiteY199" fmla="*/ 2082697 h 2549768"/>
              <a:gd name="connsiteX200" fmla="*/ 1806143 w 2823151"/>
              <a:gd name="connsiteY200" fmla="*/ 2100020 h 2549768"/>
              <a:gd name="connsiteX201" fmla="*/ 1818865 w 2823151"/>
              <a:gd name="connsiteY201" fmla="*/ 2107058 h 2549768"/>
              <a:gd name="connsiteX202" fmla="*/ 1877331 w 2823151"/>
              <a:gd name="connsiteY202" fmla="*/ 2117885 h 2549768"/>
              <a:gd name="connsiteX203" fmla="*/ 1909541 w 2823151"/>
              <a:gd name="connsiteY203" fmla="*/ 2160652 h 2549768"/>
              <a:gd name="connsiteX204" fmla="*/ 1883015 w 2823151"/>
              <a:gd name="connsiteY204" fmla="*/ 2198005 h 2549768"/>
              <a:gd name="connsiteX205" fmla="*/ 1818594 w 2823151"/>
              <a:gd name="connsiteY205" fmla="*/ 2210997 h 2549768"/>
              <a:gd name="connsiteX206" fmla="*/ 1755797 w 2823151"/>
              <a:gd name="connsiteY206" fmla="*/ 2209373 h 2549768"/>
              <a:gd name="connsiteX207" fmla="*/ 1685422 w 2823151"/>
              <a:gd name="connsiteY207" fmla="*/ 2189614 h 2549768"/>
              <a:gd name="connsiteX208" fmla="*/ 1546294 w 2823151"/>
              <a:gd name="connsiteY208" fmla="*/ 2131960 h 2549768"/>
              <a:gd name="connsiteX209" fmla="*/ 1471588 w 2823151"/>
              <a:gd name="connsiteY209" fmla="*/ 2105975 h 2549768"/>
              <a:gd name="connsiteX210" fmla="*/ 1412310 w 2823151"/>
              <a:gd name="connsiteY210" fmla="*/ 2073223 h 2549768"/>
              <a:gd name="connsiteX211" fmla="*/ 1397964 w 2823151"/>
              <a:gd name="connsiteY211" fmla="*/ 2052652 h 2549768"/>
              <a:gd name="connsiteX212" fmla="*/ 1405813 w 2823151"/>
              <a:gd name="connsiteY212" fmla="*/ 2032622 h 2549768"/>
              <a:gd name="connsiteX213" fmla="*/ 1437482 w 2823151"/>
              <a:gd name="connsiteY213" fmla="*/ 1993644 h 2549768"/>
              <a:gd name="connsiteX214" fmla="*/ 1459407 w 2823151"/>
              <a:gd name="connsiteY214" fmla="*/ 1950878 h 2549768"/>
              <a:gd name="connsiteX215" fmla="*/ 1481061 w 2823151"/>
              <a:gd name="connsiteY215" fmla="*/ 1913795 h 2549768"/>
              <a:gd name="connsiteX216" fmla="*/ 1501633 w 2823151"/>
              <a:gd name="connsiteY216" fmla="*/ 1904863 h 2549768"/>
              <a:gd name="connsiteX217" fmla="*/ 1514084 w 2823151"/>
              <a:gd name="connsiteY217" fmla="*/ 1901344 h 2549768"/>
              <a:gd name="connsiteX218" fmla="*/ 1532219 w 2823151"/>
              <a:gd name="connsiteY218" fmla="*/ 1878066 h 2549768"/>
              <a:gd name="connsiteX219" fmla="*/ 1558475 w 2823151"/>
              <a:gd name="connsiteY219" fmla="*/ 1840171 h 2549768"/>
              <a:gd name="connsiteX220" fmla="*/ 1610174 w 2823151"/>
              <a:gd name="connsiteY220" fmla="*/ 1774126 h 2549768"/>
              <a:gd name="connsiteX221" fmla="*/ 1668369 w 2823151"/>
              <a:gd name="connsiteY221" fmla="*/ 1683720 h 2549768"/>
              <a:gd name="connsiteX222" fmla="*/ 1711407 w 2823151"/>
              <a:gd name="connsiteY222" fmla="*/ 1613345 h 2549768"/>
              <a:gd name="connsiteX223" fmla="*/ 1746594 w 2823151"/>
              <a:gd name="connsiteY223" fmla="*/ 1547300 h 2549768"/>
              <a:gd name="connsiteX224" fmla="*/ 1775557 w 2823151"/>
              <a:gd name="connsiteY224" fmla="*/ 1502097 h 2549768"/>
              <a:gd name="connsiteX225" fmla="*/ 1844309 w 2823151"/>
              <a:gd name="connsiteY225" fmla="*/ 1426037 h 2549768"/>
              <a:gd name="connsiteX226" fmla="*/ 1841060 w 2823151"/>
              <a:gd name="connsiteY226" fmla="*/ 1414668 h 2549768"/>
              <a:gd name="connsiteX227" fmla="*/ 1708700 w 2823151"/>
              <a:gd name="connsiteY227" fmla="*/ 1392744 h 2549768"/>
              <a:gd name="connsiteX228" fmla="*/ 1590685 w 2823151"/>
              <a:gd name="connsiteY228" fmla="*/ 1377315 h 2549768"/>
              <a:gd name="connsiteX229" fmla="*/ 1555497 w 2823151"/>
              <a:gd name="connsiteY229" fmla="*/ 1368383 h 2549768"/>
              <a:gd name="connsiteX230" fmla="*/ 1440460 w 2823151"/>
              <a:gd name="connsiteY230" fmla="*/ 1338067 h 2549768"/>
              <a:gd name="connsiteX231" fmla="*/ 1413122 w 2823151"/>
              <a:gd name="connsiteY231" fmla="*/ 1329406 h 2549768"/>
              <a:gd name="connsiteX232" fmla="*/ 1398505 w 2823151"/>
              <a:gd name="connsiteY232" fmla="*/ 1331030 h 2549768"/>
              <a:gd name="connsiteX233" fmla="*/ 1299438 w 2823151"/>
              <a:gd name="connsiteY233" fmla="*/ 1406007 h 2549768"/>
              <a:gd name="connsiteX234" fmla="*/ 1222024 w 2823151"/>
              <a:gd name="connsiteY234" fmla="*/ 1480713 h 2549768"/>
              <a:gd name="connsiteX235" fmla="*/ 1162476 w 2823151"/>
              <a:gd name="connsiteY235" fmla="*/ 1534578 h 2549768"/>
              <a:gd name="connsiteX236" fmla="*/ 1090746 w 2823151"/>
              <a:gd name="connsiteY236" fmla="*/ 1594668 h 2549768"/>
              <a:gd name="connsiteX237" fmla="*/ 939168 w 2823151"/>
              <a:gd name="connsiteY237" fmla="*/ 1706999 h 2549768"/>
              <a:gd name="connsiteX238" fmla="*/ 886386 w 2823151"/>
              <a:gd name="connsiteY238" fmla="*/ 1748141 h 2549768"/>
              <a:gd name="connsiteX239" fmla="*/ 768642 w 2823151"/>
              <a:gd name="connsiteY239" fmla="*/ 1825284 h 2549768"/>
              <a:gd name="connsiteX240" fmla="*/ 711259 w 2823151"/>
              <a:gd name="connsiteY240" fmla="*/ 1855058 h 2549768"/>
              <a:gd name="connsiteX241" fmla="*/ 632221 w 2823151"/>
              <a:gd name="connsiteY241" fmla="*/ 1908111 h 2549768"/>
              <a:gd name="connsiteX242" fmla="*/ 586477 w 2823151"/>
              <a:gd name="connsiteY242" fmla="*/ 1940592 h 2549768"/>
              <a:gd name="connsiteX243" fmla="*/ 505815 w 2823151"/>
              <a:gd name="connsiteY243" fmla="*/ 1995539 h 2549768"/>
              <a:gd name="connsiteX244" fmla="*/ 418387 w 2823151"/>
              <a:gd name="connsiteY244" fmla="*/ 2056712 h 2549768"/>
              <a:gd name="connsiteX245" fmla="*/ 321214 w 2823151"/>
              <a:gd name="connsiteY245" fmla="*/ 2154697 h 2549768"/>
              <a:gd name="connsiteX246" fmla="*/ 290357 w 2823151"/>
              <a:gd name="connsiteY246" fmla="*/ 2183930 h 2549768"/>
              <a:gd name="connsiteX247" fmla="*/ 275741 w 2823151"/>
              <a:gd name="connsiteY247" fmla="*/ 2200170 h 2549768"/>
              <a:gd name="connsiteX248" fmla="*/ 237034 w 2823151"/>
              <a:gd name="connsiteY248" fmla="*/ 2243208 h 2549768"/>
              <a:gd name="connsiteX249" fmla="*/ 233786 w 2823151"/>
              <a:gd name="connsiteY249" fmla="*/ 2257283 h 2549768"/>
              <a:gd name="connsiteX250" fmla="*/ 219170 w 2823151"/>
              <a:gd name="connsiteY250" fmla="*/ 2286516 h 2549768"/>
              <a:gd name="connsiteX251" fmla="*/ 201034 w 2823151"/>
              <a:gd name="connsiteY251" fmla="*/ 2304381 h 2549768"/>
              <a:gd name="connsiteX252" fmla="*/ 177756 w 2823151"/>
              <a:gd name="connsiteY252" fmla="*/ 2340110 h 2549768"/>
              <a:gd name="connsiteX253" fmla="*/ 165576 w 2823151"/>
              <a:gd name="connsiteY253" fmla="*/ 2359328 h 2549768"/>
              <a:gd name="connsiteX254" fmla="*/ 162869 w 2823151"/>
              <a:gd name="connsiteY254" fmla="*/ 2363929 h 2549768"/>
              <a:gd name="connsiteX255" fmla="*/ 148252 w 2823151"/>
              <a:gd name="connsiteY255" fmla="*/ 2394516 h 2549768"/>
              <a:gd name="connsiteX256" fmla="*/ 136884 w 2823151"/>
              <a:gd name="connsiteY256" fmla="*/ 2424831 h 2549768"/>
              <a:gd name="connsiteX257" fmla="*/ 101155 w 2823151"/>
              <a:gd name="connsiteY257" fmla="*/ 2504139 h 2549768"/>
              <a:gd name="connsiteX258" fmla="*/ 99260 w 2823151"/>
              <a:gd name="connsiteY258" fmla="*/ 2511718 h 2549768"/>
              <a:gd name="connsiteX259" fmla="*/ 70298 w 2823151"/>
              <a:gd name="connsiteY259" fmla="*/ 2548530 h 2549768"/>
              <a:gd name="connsiteX260" fmla="*/ 44313 w 2823151"/>
              <a:gd name="connsiteY260" fmla="*/ 2550154 h 25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23151" h="2549768">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2"/>
          </a:solidFill>
          <a:ln w="2703"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3BCD1A09-51A0-4BEC-BED8-C895848A20B3}"/>
              </a:ext>
            </a:extLst>
          </p:cNvPr>
          <p:cNvGrpSpPr/>
          <p:nvPr userDrawn="1"/>
        </p:nvGrpSpPr>
        <p:grpSpPr>
          <a:xfrm flipV="1">
            <a:off x="0" y="6589394"/>
            <a:ext cx="12207240" cy="169545"/>
            <a:chOff x="0" y="6646544"/>
            <a:chExt cx="9003886" cy="169545"/>
          </a:xfrm>
        </p:grpSpPr>
        <p:sp>
          <p:nvSpPr>
            <p:cNvPr id="5" name="Rectangle 4">
              <a:extLst>
                <a:ext uri="{FF2B5EF4-FFF2-40B4-BE49-F238E27FC236}">
                  <a16:creationId xmlns:a16="http://schemas.microsoft.com/office/drawing/2014/main" id="{6C264503-E9AB-4BB6-8A5C-13ADF2158B78}"/>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A9BC65-DDF7-40E4-9380-23120787E2B4}"/>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1368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04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 y="4890455"/>
            <a:ext cx="12192000" cy="1739392"/>
          </a:xfrm>
          <a:prstGeom prst="rect">
            <a:avLst/>
          </a:prstGeom>
        </p:spPr>
      </p:pic>
      <p:sp>
        <p:nvSpPr>
          <p:cNvPr id="9" name="Rectangle 8"/>
          <p:cNvSpPr/>
          <p:nvPr userDrawn="1"/>
        </p:nvSpPr>
        <p:spPr>
          <a:xfrm>
            <a:off x="0" y="2"/>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85083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037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805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2980-20E6-8068-5A9C-D4645A2E9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FCA23D-F2CE-9400-B7EB-52FAC97D9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627276-F138-AA0C-FA45-F4888081EB28}"/>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5" name="Footer Placeholder 4">
            <a:extLst>
              <a:ext uri="{FF2B5EF4-FFF2-40B4-BE49-F238E27FC236}">
                <a16:creationId xmlns:a16="http://schemas.microsoft.com/office/drawing/2014/main" id="{D9C606D6-686E-1DD1-DE3A-758E015A43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C2825C-5086-35A8-161A-38AFDD390B7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098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494A-50CA-5AD5-E542-715260D8B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8DE6B-17B3-478D-1A81-ACDC134F62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F60BB-C5C2-423B-0C96-876B1B9AAAB9}"/>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5" name="Footer Placeholder 4">
            <a:extLst>
              <a:ext uri="{FF2B5EF4-FFF2-40B4-BE49-F238E27FC236}">
                <a16:creationId xmlns:a16="http://schemas.microsoft.com/office/drawing/2014/main" id="{5724935A-9521-E251-F41D-5496350A4D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8CF3A2-0231-52D1-C4E5-88508766286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2874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820E-3FAE-BF6C-425D-95CD94E5F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DF2C4-EED6-1744-D909-3B7DEBF5B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287EE-EE88-32D6-C302-65CA6C1A4DB1}"/>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5" name="Footer Placeholder 4">
            <a:extLst>
              <a:ext uri="{FF2B5EF4-FFF2-40B4-BE49-F238E27FC236}">
                <a16:creationId xmlns:a16="http://schemas.microsoft.com/office/drawing/2014/main" id="{A5FA9163-D64A-4A31-07AA-456A3E298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65C069-442C-77BB-A9CB-95F2524032E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1895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DADA-1AFB-87C6-8A1D-3A60F4EED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9A726-F331-7302-2A06-F0938CB619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70A678-077C-6717-60C4-CBC8E7082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51FC53-586F-24BD-E2F5-E9227BB15E06}"/>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6" name="Footer Placeholder 5">
            <a:extLst>
              <a:ext uri="{FF2B5EF4-FFF2-40B4-BE49-F238E27FC236}">
                <a16:creationId xmlns:a16="http://schemas.microsoft.com/office/drawing/2014/main" id="{9845CCF1-8F53-A99E-8599-93E314893E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258EB2-8E0B-C3E3-33D1-319B2365039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43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9BD4-81E8-4592-BF6D-1E6BDD2A97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69DF9-B238-07D9-27F4-5074240D85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4E8B46-A5D0-CA01-12FD-5F06F69CBC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83C34B-503D-12AE-B472-87BEC7819C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4A6463-EB05-6708-BD76-B6F83B157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11929-E51A-ACB8-6256-C4414FA3CF6E}"/>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8" name="Footer Placeholder 7">
            <a:extLst>
              <a:ext uri="{FF2B5EF4-FFF2-40B4-BE49-F238E27FC236}">
                <a16:creationId xmlns:a16="http://schemas.microsoft.com/office/drawing/2014/main" id="{F3B0C28C-B869-5FC7-E9EB-970C1DB4FC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27FEB6-6278-89A4-341D-C341C2AE85D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8104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17E6-12A2-E65A-9DB1-0A498FF58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74CF8-FDD3-DC22-C0BE-75A9B21B9871}"/>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4" name="Footer Placeholder 3">
            <a:extLst>
              <a:ext uri="{FF2B5EF4-FFF2-40B4-BE49-F238E27FC236}">
                <a16:creationId xmlns:a16="http://schemas.microsoft.com/office/drawing/2014/main" id="{ABB4C18C-BE7F-0A41-B6A9-40A968548E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A7F265-FA1B-F262-4E08-F8237888BE1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6166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64C18-6074-1653-840E-00AAA2C4D0CE}"/>
              </a:ext>
            </a:extLst>
          </p:cNvPr>
          <p:cNvSpPr>
            <a:spLocks noGrp="1"/>
          </p:cNvSpPr>
          <p:nvPr>
            <p:ph type="dt" sz="half" idx="10"/>
          </p:nvPr>
        </p:nvSpPr>
        <p:spPr/>
        <p:txBody>
          <a:bodyPr/>
          <a:lstStyle/>
          <a:p>
            <a:fld id="{D1F2B5C0-BACD-4C4A-8EEF-AF285430B82D}" type="datetimeFigureOut">
              <a:rPr lang="en-US" smtClean="0"/>
              <a:t>03/04/2024</a:t>
            </a:fld>
            <a:endParaRPr lang="en-US"/>
          </a:p>
        </p:txBody>
      </p:sp>
      <p:sp>
        <p:nvSpPr>
          <p:cNvPr id="3" name="Footer Placeholder 2">
            <a:extLst>
              <a:ext uri="{FF2B5EF4-FFF2-40B4-BE49-F238E27FC236}">
                <a16:creationId xmlns:a16="http://schemas.microsoft.com/office/drawing/2014/main" id="{93127C78-5FD8-A63A-65A5-FDA71D4F7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0ED3D-5510-7B69-65EF-B3A7FA2169D3}"/>
              </a:ext>
            </a:extLst>
          </p:cNvPr>
          <p:cNvSpPr>
            <a:spLocks noGrp="1"/>
          </p:cNvSpPr>
          <p:nvPr>
            <p:ph type="sldNum" sz="quarter" idx="12"/>
          </p:nvPr>
        </p:nvSpPr>
        <p:spPr/>
        <p:txBody>
          <a:bodyPr/>
          <a:lstStyle/>
          <a:p>
            <a:fld id="{BDB40B10-4314-447B-AD4E-B949BAFB9746}" type="slidenum">
              <a:rPr lang="en-US" smtClean="0"/>
              <a:t>‹#›</a:t>
            </a:fld>
            <a:endParaRPr lang="en-US"/>
          </a:p>
        </p:txBody>
      </p:sp>
    </p:spTree>
    <p:extLst>
      <p:ext uri="{BB962C8B-B14F-4D97-AF65-F5344CB8AC3E}">
        <p14:creationId xmlns:p14="http://schemas.microsoft.com/office/powerpoint/2010/main" val="39454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C1DB-9111-0187-C0CE-6D59F11DF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CBCA1F-4BB8-2443-59B0-A4C477717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ACC68-C130-39C5-1A10-5D3773C69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07480-17CF-55A5-CFB9-8355CE25530A}"/>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6" name="Footer Placeholder 5">
            <a:extLst>
              <a:ext uri="{FF2B5EF4-FFF2-40B4-BE49-F238E27FC236}">
                <a16:creationId xmlns:a16="http://schemas.microsoft.com/office/drawing/2014/main" id="{A93A2FAD-CA2F-A5F2-6AE2-81548155E7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5562AE-0C4C-5B7C-744C-83E13009C00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9092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219F-2F9D-F520-4A55-6DFB15943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F4229-D88F-83E8-AE79-808A671CE9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34C90-E7D2-040E-9B54-1A7DA256A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E25BF-3EC3-9AD9-2338-08807288F3CE}"/>
              </a:ext>
            </a:extLst>
          </p:cNvPr>
          <p:cNvSpPr>
            <a:spLocks noGrp="1"/>
          </p:cNvSpPr>
          <p:nvPr>
            <p:ph type="dt" sz="half" idx="10"/>
          </p:nvPr>
        </p:nvSpPr>
        <p:spPr/>
        <p:txBody>
          <a:bodyPr/>
          <a:lstStyle/>
          <a:p>
            <a:fld id="{48A87A34-81AB-432B-8DAE-1953F412C126}" type="datetimeFigureOut">
              <a:rPr lang="en-US" smtClean="0"/>
              <a:pPr/>
              <a:t>03/04/2024</a:t>
            </a:fld>
            <a:endParaRPr lang="en-US" dirty="0"/>
          </a:p>
        </p:txBody>
      </p:sp>
      <p:sp>
        <p:nvSpPr>
          <p:cNvPr id="6" name="Footer Placeholder 5">
            <a:extLst>
              <a:ext uri="{FF2B5EF4-FFF2-40B4-BE49-F238E27FC236}">
                <a16:creationId xmlns:a16="http://schemas.microsoft.com/office/drawing/2014/main" id="{C7714C42-C47F-CC9B-868F-9F987374BE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415BCB-1A03-55E2-18A8-8E7FAA8D6BC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236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1055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A9A7-FBEB-409A-9DF5-DDDB627EA0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AA4128-8DD2-404B-28B3-E57BEE9D6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FD788-46CD-3EF8-020C-C8C2ECA6FEBA}"/>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5" name="Footer Placeholder 4">
            <a:extLst>
              <a:ext uri="{FF2B5EF4-FFF2-40B4-BE49-F238E27FC236}">
                <a16:creationId xmlns:a16="http://schemas.microsoft.com/office/drawing/2014/main" id="{4183C19D-00F1-B9AC-C40B-9B3B202B8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8E7842-F8FB-C92A-2029-2C54DDACF0B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3348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FDA5D-4449-F93A-3088-A154ED905E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97D044-014D-2928-7595-F4DC4239E8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6DE21-20B8-2F9A-A514-D1AA62668BD2}"/>
              </a:ext>
            </a:extLst>
          </p:cNvPr>
          <p:cNvSpPr>
            <a:spLocks noGrp="1"/>
          </p:cNvSpPr>
          <p:nvPr>
            <p:ph type="dt" sz="half" idx="10"/>
          </p:nvPr>
        </p:nvSpPr>
        <p:spPr/>
        <p:txBody>
          <a:bodyPr/>
          <a:lstStyle/>
          <a:p>
            <a:fld id="{48A87A34-81AB-432B-8DAE-1953F412C126}" type="datetimeFigureOut">
              <a:rPr lang="en-US" smtClean="0"/>
              <a:t>03/04/2024</a:t>
            </a:fld>
            <a:endParaRPr lang="en-US" dirty="0"/>
          </a:p>
        </p:txBody>
      </p:sp>
      <p:sp>
        <p:nvSpPr>
          <p:cNvPr id="5" name="Footer Placeholder 4">
            <a:extLst>
              <a:ext uri="{FF2B5EF4-FFF2-40B4-BE49-F238E27FC236}">
                <a16:creationId xmlns:a16="http://schemas.microsoft.com/office/drawing/2014/main" id="{B2B17D73-B277-B069-AAAB-2ADB4EA31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198778-F9B9-EBA6-DF7B-80B82E84B9C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1801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426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5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2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4553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90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2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9F79DA6E-C333-45BB-ABFC-1B567DA0BFEA}"/>
              </a:ext>
            </a:extLst>
          </p:cNvPr>
          <p:cNvGrpSpPr/>
          <p:nvPr userDrawn="1"/>
        </p:nvGrpSpPr>
        <p:grpSpPr>
          <a:xfrm flipV="1">
            <a:off x="0" y="6589394"/>
            <a:ext cx="12207240" cy="169545"/>
            <a:chOff x="0" y="6646544"/>
            <a:chExt cx="9003886" cy="169545"/>
          </a:xfrm>
        </p:grpSpPr>
        <p:sp>
          <p:nvSpPr>
            <p:cNvPr id="4" name="Rectangle 3">
              <a:extLst>
                <a:ext uri="{FF2B5EF4-FFF2-40B4-BE49-F238E27FC236}">
                  <a16:creationId xmlns:a16="http://schemas.microsoft.com/office/drawing/2014/main" id="{952BCAAC-80AC-48BC-AACC-0512DECB3B8E}"/>
                </a:ext>
              </a:extLst>
            </p:cNvPr>
            <p:cNvSpPr/>
            <p:nvPr userDrawn="1"/>
          </p:nvSpPr>
          <p:spPr>
            <a:xfrm>
              <a:off x="0" y="6724649"/>
              <a:ext cx="900388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83F4D5-2B2F-4060-8579-3D6D47C3B5C9}"/>
                </a:ext>
              </a:extLst>
            </p:cNvPr>
            <p:cNvSpPr/>
            <p:nvPr userDrawn="1"/>
          </p:nvSpPr>
          <p:spPr>
            <a:xfrm>
              <a:off x="0" y="6646544"/>
              <a:ext cx="900388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1894459C-F0AA-428E-81C7-01B1779992A5}"/>
              </a:ext>
            </a:extLst>
          </p:cNvPr>
          <p:cNvSpPr/>
          <p:nvPr userDrawn="1"/>
        </p:nvSpPr>
        <p:spPr>
          <a:xfrm>
            <a:off x="9162634" y="6483782"/>
            <a:ext cx="2800767" cy="365760"/>
          </a:xfrm>
          <a:prstGeom prst="rect">
            <a:avLst/>
          </a:prstGeom>
        </p:spPr>
        <p:txBody>
          <a:bodyPr wrap="none">
            <a:spAutoFit/>
          </a:bodyPr>
          <a:lstStyle/>
          <a:p>
            <a:r>
              <a:rPr lang="en-US" dirty="0">
                <a:solidFill>
                  <a:schemeClr val="bg1"/>
                </a:solidFill>
              </a:rPr>
              <a:t>Living Sports Healthy Life</a:t>
            </a:r>
          </a:p>
        </p:txBody>
      </p:sp>
    </p:spTree>
    <p:extLst>
      <p:ext uri="{BB962C8B-B14F-4D97-AF65-F5344CB8AC3E}">
        <p14:creationId xmlns:p14="http://schemas.microsoft.com/office/powerpoint/2010/main" val="40640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4058" r:id="rId3"/>
    <p:sldLayoutId id="2147484059" r:id="rId4"/>
    <p:sldLayoutId id="2147484060" r:id="rId5"/>
    <p:sldLayoutId id="2147484061" r:id="rId6"/>
    <p:sldLayoutId id="2147484053" r:id="rId7"/>
    <p:sldLayoutId id="21474840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58" r:id="rId4"/>
    <p:sldLayoutId id="2147483661" r:id="rId5"/>
    <p:sldLayoutId id="2147483662" r:id="rId6"/>
    <p:sldLayoutId id="2147483663" r:id="rId7"/>
    <p:sldLayoutId id="2147483664" r:id="rId8"/>
    <p:sldLayoutId id="2147483665" r:id="rId9"/>
    <p:sldLayoutId id="2147483667" r:id="rId10"/>
    <p:sldLayoutId id="2147483680" r:id="rId11"/>
    <p:sldLayoutId id="2147483786" r:id="rId12"/>
    <p:sldLayoutId id="2147483787" r:id="rId13"/>
    <p:sldLayoutId id="2147484062" r:id="rId14"/>
    <p:sldLayoutId id="21474840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78" r:id="rId2"/>
    <p:sldLayoutId id="2147483685" r:id="rId3"/>
    <p:sldLayoutId id="2147483783" r:id="rId4"/>
    <p:sldLayoutId id="2147483784" r:id="rId5"/>
    <p:sldLayoutId id="2147483785" r:id="rId6"/>
    <p:sldLayoutId id="2147484064" r:id="rId7"/>
    <p:sldLayoutId id="21474840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99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82" r:id="rId15"/>
    <p:sldLayoutId id="2147483777" r:id="rId16"/>
    <p:sldLayoutId id="2147483778" r:id="rId17"/>
    <p:sldLayoutId id="2147483780" r:id="rId18"/>
    <p:sldLayoutId id="21474837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AA1D1-FA5E-FFAD-65E3-93AACAB2B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FF9F75-8D8D-C926-1F44-08BA2B56D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B0546-CF81-395E-5D6C-ED5093278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51B78-853D-4619-8D7C-2DF82BC5931D}" type="datetimeFigureOut">
              <a:rPr lang="en-US" smtClean="0"/>
              <a:t>03/04/2024</a:t>
            </a:fld>
            <a:endParaRPr lang="en-US"/>
          </a:p>
        </p:txBody>
      </p:sp>
      <p:sp>
        <p:nvSpPr>
          <p:cNvPr id="5" name="Footer Placeholder 4">
            <a:extLst>
              <a:ext uri="{FF2B5EF4-FFF2-40B4-BE49-F238E27FC236}">
                <a16:creationId xmlns:a16="http://schemas.microsoft.com/office/drawing/2014/main" id="{E9C7A422-CDAA-A995-0A21-C0407FDED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65777C-4D96-2493-90F7-506B24854F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211D9-7CFE-4B64-8173-2E2C17630034}" type="slidenum">
              <a:rPr lang="en-US" smtClean="0"/>
              <a:t>‹#›</a:t>
            </a:fld>
            <a:endParaRPr lang="en-US"/>
          </a:p>
        </p:txBody>
      </p:sp>
    </p:spTree>
    <p:extLst>
      <p:ext uri="{BB962C8B-B14F-4D97-AF65-F5344CB8AC3E}">
        <p14:creationId xmlns:p14="http://schemas.microsoft.com/office/powerpoint/2010/main" val="463864481"/>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3" r:id="rId14"/>
    <p:sldLayoutId id="21474842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5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www.cci.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3">
            <a:extLst>
              <a:ext uri="{FF2B5EF4-FFF2-40B4-BE49-F238E27FC236}">
                <a16:creationId xmlns:a16="http://schemas.microsoft.com/office/drawing/2014/main" id="{EA1BF161-B16E-4E00-87CB-2107A6AA4C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184" y="482515"/>
            <a:ext cx="4206875" cy="75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ChangeArrowheads="1"/>
          </p:cNvSpPr>
          <p:nvPr/>
        </p:nvSpPr>
        <p:spPr bwMode="auto">
          <a:xfrm>
            <a:off x="1524001" y="-25316"/>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9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4" name="TextBox 3"/>
          <p:cNvSpPr txBox="1"/>
          <p:nvPr/>
        </p:nvSpPr>
        <p:spPr>
          <a:xfrm>
            <a:off x="2766392" y="2951923"/>
            <a:ext cx="7162800" cy="1639423"/>
          </a:xfrm>
          <a:prstGeom prst="rect">
            <a:avLst/>
          </a:prstGeom>
          <a:noFill/>
        </p:spPr>
        <p:txBody>
          <a:bodyPr wrap="square" rtlCol="0">
            <a:spAutoFit/>
          </a:bodyPr>
          <a:lstStyle/>
          <a:p>
            <a:pPr marL="0" marR="0" algn="ctr">
              <a:lnSpc>
                <a:spcPct val="115000"/>
              </a:lnSpc>
              <a:spcBef>
                <a:spcPts val="0"/>
              </a:spcBef>
              <a:spcAft>
                <a:spcPts val="1000"/>
              </a:spcAft>
            </a:pPr>
            <a:r>
              <a:rPr lang="en-GB" sz="1200" b="1" dirty="0">
                <a:solidFill>
                  <a:srgbClr val="1F497D"/>
                </a:solidFill>
                <a:effectLst/>
                <a:latin typeface="Arial Black" panose="020B0A04020102020204" pitchFamily="34" charset="0"/>
                <a:ea typeface="Times New Roman" panose="02020603050405020304" pitchFamily="18" charset="0"/>
                <a:cs typeface="Times New Roman" panose="02020603050405020304" pitchFamily="18" charset="0"/>
              </a:rPr>
              <a:t>National HERE Seminar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en-GB" sz="1200" dirty="0">
                <a:effectLst/>
                <a:latin typeface="Arial Black" panose="020B0A04020102020204" pitchFamily="34" charset="0"/>
                <a:ea typeface="Times New Roman" panose="02020603050405020304" pitchFamily="18" charset="0"/>
                <a:cs typeface="Times New Roman" panose="02020603050405020304" pitchFamily="18" charset="0"/>
              </a:rPr>
              <a:t>“HEI-Business partnerships as drivers for economic development in Albania”</a:t>
            </a:r>
          </a:p>
          <a:p>
            <a:pPr marL="0" marR="0" algn="ctr">
              <a:lnSpc>
                <a:spcPct val="115000"/>
              </a:lnSpc>
              <a:spcBef>
                <a:spcPts val="0"/>
              </a:spcBef>
              <a:spcAft>
                <a:spcPts val="1000"/>
              </a:spcAft>
            </a:pPr>
            <a:endParaRPr lang="en-GB" sz="1200" dirty="0">
              <a:latin typeface="Arial Black" panose="020B0A040201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en-GB" sz="1200" dirty="0">
                <a:effectLst/>
                <a:latin typeface="Arial Black" panose="020B0A04020102020204" pitchFamily="34" charset="0"/>
                <a:ea typeface="Times New Roman" panose="02020603050405020304" pitchFamily="18" charset="0"/>
                <a:cs typeface="Times New Roman" panose="02020603050405020304" pitchFamily="18" charset="0"/>
              </a:rPr>
              <a:t>Theme: Strong relation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1200" b="1" dirty="0">
                <a:ln w="11430"/>
                <a:solidFill>
                  <a:srgbClr val="990000"/>
                </a:solidFill>
                <a:effectLst>
                  <a:outerShdw blurRad="50800" dist="39000" dir="5460000" algn="tl">
                    <a:srgbClr val="000000">
                      <a:alpha val="38000"/>
                    </a:srgbClr>
                  </a:outerShdw>
                </a:effectLst>
                <a:latin typeface="Times New Roman" panose="02020603050405020304" pitchFamily="18" charset="0"/>
                <a:ea typeface="+mj-ea"/>
                <a:cs typeface="Times New Roman" panose="02020603050405020304" pitchFamily="18" charset="0"/>
              </a:rPr>
              <a:t>Tirana, 4</a:t>
            </a:r>
            <a:r>
              <a:rPr lang="en-US" sz="1200" b="1" baseline="30000" dirty="0">
                <a:ln w="11430"/>
                <a:solidFill>
                  <a:srgbClr val="990000"/>
                </a:solidFill>
                <a:effectLst>
                  <a:outerShdw blurRad="50800" dist="39000" dir="5460000" algn="tl">
                    <a:srgbClr val="000000">
                      <a:alpha val="38000"/>
                    </a:srgbClr>
                  </a:outerShdw>
                </a:effectLst>
                <a:latin typeface="Times New Roman" panose="02020603050405020304" pitchFamily="18" charset="0"/>
                <a:ea typeface="+mj-ea"/>
                <a:cs typeface="Times New Roman" panose="02020603050405020304" pitchFamily="18" charset="0"/>
              </a:rPr>
              <a:t>th</a:t>
            </a:r>
            <a:r>
              <a:rPr lang="en-US" sz="1200" b="1" dirty="0">
                <a:ln w="11430"/>
                <a:solidFill>
                  <a:srgbClr val="990000"/>
                </a:solidFill>
                <a:effectLst>
                  <a:outerShdw blurRad="50800" dist="39000" dir="5460000" algn="tl">
                    <a:srgbClr val="000000">
                      <a:alpha val="38000"/>
                    </a:srgbClr>
                  </a:outerShdw>
                </a:effectLst>
                <a:latin typeface="Times New Roman" panose="02020603050405020304" pitchFamily="18" charset="0"/>
                <a:ea typeface="+mj-ea"/>
                <a:cs typeface="Times New Roman" panose="02020603050405020304" pitchFamily="18" charset="0"/>
              </a:rPr>
              <a:t> of April 2024</a:t>
            </a:r>
          </a:p>
        </p:txBody>
      </p:sp>
      <p:graphicFrame>
        <p:nvGraphicFramePr>
          <p:cNvPr id="2" name="Table 1">
            <a:extLst>
              <a:ext uri="{FF2B5EF4-FFF2-40B4-BE49-F238E27FC236}">
                <a16:creationId xmlns:a16="http://schemas.microsoft.com/office/drawing/2014/main" id="{78666440-D434-C3C3-ACB2-85146B8B7ECC}"/>
              </a:ext>
            </a:extLst>
          </p:cNvPr>
          <p:cNvGraphicFramePr>
            <a:graphicFrameLocks noGrp="1"/>
          </p:cNvGraphicFramePr>
          <p:nvPr>
            <p:extLst>
              <p:ext uri="{D42A27DB-BD31-4B8C-83A1-F6EECF244321}">
                <p14:modId xmlns:p14="http://schemas.microsoft.com/office/powerpoint/2010/main" val="3124779917"/>
              </p:ext>
            </p:extLst>
          </p:nvPr>
        </p:nvGraphicFramePr>
        <p:xfrm>
          <a:off x="3329609" y="3718306"/>
          <a:ext cx="6490251" cy="2369122"/>
        </p:xfrm>
        <a:graphic>
          <a:graphicData uri="http://schemas.openxmlformats.org/drawingml/2006/table">
            <a:tbl>
              <a:tblPr firstRow="1" firstCol="1" bandRow="1">
                <a:tableStyleId>{5C22544A-7EE6-4342-B048-85BDC9FD1C3A}</a:tableStyleId>
              </a:tblPr>
              <a:tblGrid>
                <a:gridCol w="6490251">
                  <a:extLst>
                    <a:ext uri="{9D8B030D-6E8A-4147-A177-3AD203B41FA5}">
                      <a16:colId xmlns:a16="http://schemas.microsoft.com/office/drawing/2014/main" val="2099308991"/>
                    </a:ext>
                  </a:extLst>
                </a:gridCol>
              </a:tblGrid>
              <a:tr h="0">
                <a:tc>
                  <a:txBody>
                    <a:bodyPr/>
                    <a:lstStyle/>
                    <a:p>
                      <a:pPr marL="228600" marR="0" algn="ctr">
                        <a:lnSpc>
                          <a:spcPct val="115000"/>
                        </a:lnSpc>
                        <a:spcBef>
                          <a:spcPts val="0"/>
                        </a:spcBef>
                        <a:spcAft>
                          <a:spcPts val="0"/>
                        </a:spcAft>
                        <a:tabLst>
                          <a:tab pos="914400" algn="l"/>
                        </a:tabLst>
                      </a:pPr>
                      <a:r>
                        <a:rPr lang="en-GB" sz="1800" dirty="0">
                          <a:effectLst/>
                        </a:rPr>
                        <a:t> </a:t>
                      </a:r>
                      <a:endParaRPr lang="en-US" sz="1800" dirty="0">
                        <a:effectLst/>
                      </a:endParaRPr>
                    </a:p>
                    <a:p>
                      <a:pPr marL="0" marR="0" algn="ctr">
                        <a:lnSpc>
                          <a:spcPct val="115000"/>
                        </a:lnSpc>
                        <a:spcBef>
                          <a:spcPts val="0"/>
                        </a:spcBef>
                        <a:spcAft>
                          <a:spcPts val="0"/>
                        </a:spcAft>
                        <a:tabLst>
                          <a:tab pos="914400" algn="l"/>
                        </a:tabLst>
                      </a:pPr>
                      <a:r>
                        <a:rPr lang="en-GB" sz="1800" dirty="0">
                          <a:effectLst/>
                        </a:rPr>
                        <a:t>The strong relation between Universities, Entrepreneurship &amp; Innovation </a:t>
                      </a:r>
                    </a:p>
                    <a:p>
                      <a:pPr marL="0" marR="0" algn="ctr">
                        <a:lnSpc>
                          <a:spcPct val="115000"/>
                        </a:lnSpc>
                        <a:spcBef>
                          <a:spcPts val="0"/>
                        </a:spcBef>
                        <a:spcAft>
                          <a:spcPts val="0"/>
                        </a:spcAft>
                        <a:tabLst>
                          <a:tab pos="914400" algn="l"/>
                        </a:tabLs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9144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of April 2024</a:t>
                      </a:r>
                    </a:p>
                    <a:p>
                      <a:pPr marL="0" marR="0" algn="ctr">
                        <a:lnSpc>
                          <a:spcPct val="115000"/>
                        </a:lnSpc>
                        <a:spcBef>
                          <a:spcPts val="0"/>
                        </a:spcBef>
                        <a:spcAft>
                          <a:spcPts val="0"/>
                        </a:spcAft>
                        <a:tabLst>
                          <a:tab pos="914400" algn="l"/>
                        </a:tabLs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914400" algn="l"/>
                        </a:tabLs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Mrs. Albana Laknori</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Secretary General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636979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7CC279-1E25-9742-69EC-68FB5624040E}"/>
              </a:ext>
            </a:extLst>
          </p:cNvPr>
          <p:cNvSpPr>
            <a:spLocks noGrp="1"/>
          </p:cNvSpPr>
          <p:nvPr>
            <p:ph type="pic" idx="16"/>
          </p:nvPr>
        </p:nvSpPr>
        <p:spPr/>
      </p:sp>
      <p:sp>
        <p:nvSpPr>
          <p:cNvPr id="4" name="TextBox 3">
            <a:extLst>
              <a:ext uri="{FF2B5EF4-FFF2-40B4-BE49-F238E27FC236}">
                <a16:creationId xmlns:a16="http://schemas.microsoft.com/office/drawing/2014/main" id="{F877C31C-7BEF-F24B-8006-F0AABC0C72C4}"/>
              </a:ext>
            </a:extLst>
          </p:cNvPr>
          <p:cNvSpPr txBox="1"/>
          <p:nvPr/>
        </p:nvSpPr>
        <p:spPr>
          <a:xfrm>
            <a:off x="1302026" y="1236925"/>
            <a:ext cx="9163878" cy="3615862"/>
          </a:xfrm>
          <a:prstGeom prst="rect">
            <a:avLst/>
          </a:prstGeom>
          <a:noFill/>
        </p:spPr>
        <p:txBody>
          <a:bodyPr wrap="square">
            <a:spAutoFit/>
          </a:bodyPr>
          <a:lstStyle/>
          <a:p>
            <a:pPr marL="0" marR="0">
              <a:lnSpc>
                <a:spcPct val="106000"/>
              </a:lnSpc>
              <a:spcBef>
                <a:spcPts val="0"/>
              </a:spcBef>
              <a:spcAft>
                <a:spcPts val="800"/>
              </a:spcAft>
            </a:pPr>
            <a:r>
              <a:rPr lang="en-GB" sz="1800" b="1" kern="100" dirty="0">
                <a:effectLst/>
                <a:latin typeface="Times New Roman" panose="02020603050405020304" pitchFamily="18" charset="0"/>
                <a:ea typeface="Calibri" panose="020F0502020204030204" pitchFamily="34" charset="0"/>
                <a:cs typeface="Times New Roman" panose="02020603050405020304" pitchFamily="18" charset="0"/>
              </a:rPr>
              <a:t>One Future</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broad scope and specific objectives of the project align with the EU's main priority "The Green Deal", as a project that supports action within higher education systems to create climate-resilient communities.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br>
              <a:rPr lang="en-GB"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Established in 2019, the 1FUTURE project network is a robust collaboration bringing together Higher Education Institutions from both the EU and the WB region. </a:t>
            </a:r>
          </a:p>
          <a:p>
            <a:pPr marL="0" marR="0">
              <a:lnSpc>
                <a:spcPct val="106000"/>
              </a:lnSpc>
              <a:spcBef>
                <a:spcPts val="0"/>
              </a:spcBef>
              <a:spcAft>
                <a:spcPts val="800"/>
              </a:spcAft>
            </a:pPr>
            <a:r>
              <a:rPr lang="en-GB"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dynamic consortium, enriched by the involvement of business associations, non-profit organizations, and supported by government institutions as associated partners, embodies the quadruple helix model, ensuring a multidisciplinary and diverse collaboration and a robust stakeholder engagement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3">
            <a:extLst>
              <a:ext uri="{FF2B5EF4-FFF2-40B4-BE49-F238E27FC236}">
                <a16:creationId xmlns:a16="http://schemas.microsoft.com/office/drawing/2014/main" id="{B5610CC3-2156-AAF4-986E-AD739DACE1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75" y="164463"/>
            <a:ext cx="2963625" cy="53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7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205C139-045D-D2D1-F564-330A1A1D4466}"/>
              </a:ext>
            </a:extLst>
          </p:cNvPr>
          <p:cNvSpPr>
            <a:spLocks noGrp="1"/>
          </p:cNvSpPr>
          <p:nvPr>
            <p:ph type="pic" idx="16"/>
          </p:nvPr>
        </p:nvSpPr>
        <p:spPr/>
      </p:sp>
      <p:sp>
        <p:nvSpPr>
          <p:cNvPr id="4" name="TextBox 3">
            <a:extLst>
              <a:ext uri="{FF2B5EF4-FFF2-40B4-BE49-F238E27FC236}">
                <a16:creationId xmlns:a16="http://schemas.microsoft.com/office/drawing/2014/main" id="{B93C6B27-1DB3-82CE-425D-013EB1CA78D7}"/>
              </a:ext>
            </a:extLst>
          </p:cNvPr>
          <p:cNvSpPr txBox="1"/>
          <p:nvPr/>
        </p:nvSpPr>
        <p:spPr>
          <a:xfrm>
            <a:off x="1292087" y="1448810"/>
            <a:ext cx="11072191" cy="2862322"/>
          </a:xfrm>
          <a:prstGeom prst="rect">
            <a:avLst/>
          </a:prstGeom>
          <a:noFill/>
        </p:spPr>
        <p:txBody>
          <a:bodyPr wrap="square">
            <a:spAutoFit/>
          </a:bodyPr>
          <a:lstStyle/>
          <a:p>
            <a:pPr marL="0" marR="0" fontAlgn="base">
              <a:spcBef>
                <a:spcPts val="0"/>
              </a:spcBef>
              <a:spcAft>
                <a:spcPts val="0"/>
              </a:spcAft>
            </a:pPr>
            <a:r>
              <a:rPr lang="en-US" sz="1800" b="1" dirty="0">
                <a:effectLst/>
                <a:latin typeface="Times New Roman" panose="02020603050405020304" pitchFamily="18" charset="0"/>
                <a:ea typeface="Times New Roman" panose="02020603050405020304" pitchFamily="18" charset="0"/>
              </a:rPr>
              <a:t>DERHE</a:t>
            </a:r>
            <a:r>
              <a:rPr lang="en-US" sz="1800" dirty="0">
                <a:effectLst/>
                <a:latin typeface="Times New Roman" panose="02020603050405020304" pitchFamily="18" charset="0"/>
                <a:ea typeface="Times New Roman" panose="02020603050405020304" pitchFamily="18" charset="0"/>
              </a:rPr>
              <a:t> - Digital Education Readiness in the field of Higher Education with Faculty of Economics Tirana</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Main goal:​</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Developing tools and methods to achieve education goals in a blended way requires support and experience from countries and institutions that are ahead in this process.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For such methods to be implemented, however, it is necessary to innovate our educational practices, adapt current teaching materials and prepare new learning tools. In order to implement this innovative approach, training of teaching staff is needed.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Later, the transfer of acquired knowledge to students and companies will be achieved through project activities.​</a:t>
            </a:r>
            <a:endParaRPr lang="en-US" sz="1400" dirty="0">
              <a:effectLst/>
              <a:latin typeface="Times New Roman" panose="02020603050405020304" pitchFamily="18" charset="0"/>
              <a:ea typeface="Times New Roman" panose="02020603050405020304" pitchFamily="18" charset="0"/>
            </a:endParaRPr>
          </a:p>
        </p:txBody>
      </p:sp>
      <p:pic>
        <p:nvPicPr>
          <p:cNvPr id="5" name="Picture 13">
            <a:extLst>
              <a:ext uri="{FF2B5EF4-FFF2-40B4-BE49-F238E27FC236}">
                <a16:creationId xmlns:a16="http://schemas.microsoft.com/office/drawing/2014/main" id="{C5F9FFCE-36D4-9E69-C913-9A0F605A98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19" y="114766"/>
            <a:ext cx="3518070" cy="63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7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61511-8122-A15F-15FF-7C0B30610BFA}"/>
              </a:ext>
            </a:extLst>
          </p:cNvPr>
          <p:cNvSpPr>
            <a:spLocks noGrp="1"/>
          </p:cNvSpPr>
          <p:nvPr>
            <p:ph type="body" sz="quarter" idx="4294967295"/>
          </p:nvPr>
        </p:nvSpPr>
        <p:spPr>
          <a:xfrm>
            <a:off x="3302144" y="370452"/>
            <a:ext cx="5310188" cy="574675"/>
          </a:xfrm>
        </p:spPr>
        <p:txBody>
          <a:bodyPr/>
          <a:lstStyle/>
          <a:p>
            <a:pPr marL="0" indent="0" algn="ctr">
              <a:buNone/>
            </a:pPr>
            <a:r>
              <a:rPr lang="en-US" sz="2000" b="1" dirty="0"/>
              <a:t>CCIT- Network Partnerships</a:t>
            </a:r>
          </a:p>
        </p:txBody>
      </p:sp>
      <p:pic>
        <p:nvPicPr>
          <p:cNvPr id="4" name="Picture 3">
            <a:extLst>
              <a:ext uri="{FF2B5EF4-FFF2-40B4-BE49-F238E27FC236}">
                <a16:creationId xmlns:a16="http://schemas.microsoft.com/office/drawing/2014/main" id="{54B40CC0-0A2D-7917-7027-5AFC14999175}"/>
              </a:ext>
            </a:extLst>
          </p:cNvPr>
          <p:cNvPicPr>
            <a:picLocks noChangeAspect="1"/>
          </p:cNvPicPr>
          <p:nvPr/>
        </p:nvPicPr>
        <p:blipFill>
          <a:blip r:embed="rId2"/>
          <a:stretch>
            <a:fillRect/>
          </a:stretch>
        </p:blipFill>
        <p:spPr>
          <a:xfrm>
            <a:off x="2913798" y="840067"/>
            <a:ext cx="8190885" cy="857185"/>
          </a:xfrm>
          <a:prstGeom prst="rect">
            <a:avLst/>
          </a:prstGeom>
        </p:spPr>
      </p:pic>
      <p:pic>
        <p:nvPicPr>
          <p:cNvPr id="6" name="Picture 5">
            <a:extLst>
              <a:ext uri="{FF2B5EF4-FFF2-40B4-BE49-F238E27FC236}">
                <a16:creationId xmlns:a16="http://schemas.microsoft.com/office/drawing/2014/main" id="{FC806E72-C862-20EE-F256-79CA25079667}"/>
              </a:ext>
            </a:extLst>
          </p:cNvPr>
          <p:cNvPicPr>
            <a:picLocks noChangeAspect="1"/>
          </p:cNvPicPr>
          <p:nvPr/>
        </p:nvPicPr>
        <p:blipFill>
          <a:blip r:embed="rId3"/>
          <a:stretch>
            <a:fillRect/>
          </a:stretch>
        </p:blipFill>
        <p:spPr>
          <a:xfrm>
            <a:off x="508289" y="1985655"/>
            <a:ext cx="5587711" cy="952381"/>
          </a:xfrm>
          <a:prstGeom prst="rect">
            <a:avLst/>
          </a:prstGeom>
        </p:spPr>
      </p:pic>
      <p:pic>
        <p:nvPicPr>
          <p:cNvPr id="8" name="Picture 7">
            <a:extLst>
              <a:ext uri="{FF2B5EF4-FFF2-40B4-BE49-F238E27FC236}">
                <a16:creationId xmlns:a16="http://schemas.microsoft.com/office/drawing/2014/main" id="{0C330182-9246-B768-CB9A-9266F7423B89}"/>
              </a:ext>
            </a:extLst>
          </p:cNvPr>
          <p:cNvPicPr>
            <a:picLocks noChangeAspect="1"/>
          </p:cNvPicPr>
          <p:nvPr/>
        </p:nvPicPr>
        <p:blipFill>
          <a:blip r:embed="rId4"/>
          <a:stretch>
            <a:fillRect/>
          </a:stretch>
        </p:blipFill>
        <p:spPr>
          <a:xfrm>
            <a:off x="6096000" y="1985655"/>
            <a:ext cx="3429000" cy="931775"/>
          </a:xfrm>
          <a:prstGeom prst="rect">
            <a:avLst/>
          </a:prstGeom>
        </p:spPr>
      </p:pic>
      <p:pic>
        <p:nvPicPr>
          <p:cNvPr id="10" name="Picture 9">
            <a:extLst>
              <a:ext uri="{FF2B5EF4-FFF2-40B4-BE49-F238E27FC236}">
                <a16:creationId xmlns:a16="http://schemas.microsoft.com/office/drawing/2014/main" id="{94472223-08F4-9CD8-FABF-8E23D1FD3F98}"/>
              </a:ext>
            </a:extLst>
          </p:cNvPr>
          <p:cNvPicPr>
            <a:picLocks noChangeAspect="1"/>
          </p:cNvPicPr>
          <p:nvPr/>
        </p:nvPicPr>
        <p:blipFill>
          <a:blip r:embed="rId5"/>
          <a:stretch>
            <a:fillRect/>
          </a:stretch>
        </p:blipFill>
        <p:spPr>
          <a:xfrm>
            <a:off x="508289" y="840067"/>
            <a:ext cx="2736870" cy="857185"/>
          </a:xfrm>
          <a:prstGeom prst="rect">
            <a:avLst/>
          </a:prstGeom>
        </p:spPr>
      </p:pic>
      <p:pic>
        <p:nvPicPr>
          <p:cNvPr id="11" name="Picture 10" descr="Logo&#10;&#10;Description automatically generated">
            <a:extLst>
              <a:ext uri="{FF2B5EF4-FFF2-40B4-BE49-F238E27FC236}">
                <a16:creationId xmlns:a16="http://schemas.microsoft.com/office/drawing/2014/main" id="{79CA0C6E-D16E-F138-247D-F4D22C81089A}"/>
              </a:ext>
            </a:extLst>
          </p:cNvPr>
          <p:cNvPicPr>
            <a:picLocks noChangeAspect="1"/>
          </p:cNvPicPr>
          <p:nvPr/>
        </p:nvPicPr>
        <p:blipFill>
          <a:blip r:embed="rId6"/>
          <a:stretch>
            <a:fillRect/>
          </a:stretch>
        </p:blipFill>
        <p:spPr>
          <a:xfrm>
            <a:off x="9525001" y="1983456"/>
            <a:ext cx="1298990" cy="931775"/>
          </a:xfrm>
          <a:prstGeom prst="rect">
            <a:avLst/>
          </a:prstGeom>
        </p:spPr>
      </p:pic>
      <p:pic>
        <p:nvPicPr>
          <p:cNvPr id="15" name="Picture 14">
            <a:extLst>
              <a:ext uri="{FF2B5EF4-FFF2-40B4-BE49-F238E27FC236}">
                <a16:creationId xmlns:a16="http://schemas.microsoft.com/office/drawing/2014/main" id="{BBD6F3D4-72A9-3A24-4A3F-ACFCCC6777C3}"/>
              </a:ext>
            </a:extLst>
          </p:cNvPr>
          <p:cNvPicPr>
            <a:picLocks noChangeAspect="1"/>
          </p:cNvPicPr>
          <p:nvPr/>
        </p:nvPicPr>
        <p:blipFill>
          <a:blip r:embed="rId7"/>
          <a:stretch>
            <a:fillRect/>
          </a:stretch>
        </p:blipFill>
        <p:spPr>
          <a:xfrm>
            <a:off x="508289" y="3203634"/>
            <a:ext cx="9673203" cy="1085286"/>
          </a:xfrm>
          <a:prstGeom prst="rect">
            <a:avLst/>
          </a:prstGeom>
        </p:spPr>
      </p:pic>
      <p:pic>
        <p:nvPicPr>
          <p:cNvPr id="17" name="Picture 16">
            <a:extLst>
              <a:ext uri="{FF2B5EF4-FFF2-40B4-BE49-F238E27FC236}">
                <a16:creationId xmlns:a16="http://schemas.microsoft.com/office/drawing/2014/main" id="{F4A355C3-9C2D-A540-17CD-FE926AA09FB5}"/>
              </a:ext>
            </a:extLst>
          </p:cNvPr>
          <p:cNvPicPr>
            <a:picLocks noChangeAspect="1"/>
          </p:cNvPicPr>
          <p:nvPr/>
        </p:nvPicPr>
        <p:blipFill>
          <a:blip r:embed="rId8"/>
          <a:stretch>
            <a:fillRect/>
          </a:stretch>
        </p:blipFill>
        <p:spPr>
          <a:xfrm>
            <a:off x="10157323" y="3196544"/>
            <a:ext cx="1333333" cy="1092376"/>
          </a:xfrm>
          <a:prstGeom prst="rect">
            <a:avLst/>
          </a:prstGeom>
        </p:spPr>
      </p:pic>
      <p:pic>
        <p:nvPicPr>
          <p:cNvPr id="19" name="Picture 18">
            <a:extLst>
              <a:ext uri="{FF2B5EF4-FFF2-40B4-BE49-F238E27FC236}">
                <a16:creationId xmlns:a16="http://schemas.microsoft.com/office/drawing/2014/main" id="{144EFD84-4AB8-29E6-C31F-5147E81CD414}"/>
              </a:ext>
            </a:extLst>
          </p:cNvPr>
          <p:cNvPicPr>
            <a:picLocks noChangeAspect="1"/>
          </p:cNvPicPr>
          <p:nvPr/>
        </p:nvPicPr>
        <p:blipFill>
          <a:blip r:embed="rId9"/>
          <a:stretch>
            <a:fillRect/>
          </a:stretch>
        </p:blipFill>
        <p:spPr>
          <a:xfrm>
            <a:off x="539988" y="4345562"/>
            <a:ext cx="5078316" cy="1085286"/>
          </a:xfrm>
          <a:prstGeom prst="rect">
            <a:avLst/>
          </a:prstGeom>
        </p:spPr>
      </p:pic>
      <p:pic>
        <p:nvPicPr>
          <p:cNvPr id="23" name="Picture 22">
            <a:extLst>
              <a:ext uri="{FF2B5EF4-FFF2-40B4-BE49-F238E27FC236}">
                <a16:creationId xmlns:a16="http://schemas.microsoft.com/office/drawing/2014/main" id="{5A91EE14-3303-B3F2-8F08-36C821218EF3}"/>
              </a:ext>
            </a:extLst>
          </p:cNvPr>
          <p:cNvPicPr>
            <a:picLocks noChangeAspect="1"/>
          </p:cNvPicPr>
          <p:nvPr/>
        </p:nvPicPr>
        <p:blipFill>
          <a:blip r:embed="rId10"/>
          <a:stretch>
            <a:fillRect/>
          </a:stretch>
        </p:blipFill>
        <p:spPr>
          <a:xfrm>
            <a:off x="5611171" y="4346288"/>
            <a:ext cx="1925054" cy="1101768"/>
          </a:xfrm>
          <a:prstGeom prst="rect">
            <a:avLst/>
          </a:prstGeom>
        </p:spPr>
      </p:pic>
      <p:pic>
        <p:nvPicPr>
          <p:cNvPr id="25" name="Picture 24">
            <a:extLst>
              <a:ext uri="{FF2B5EF4-FFF2-40B4-BE49-F238E27FC236}">
                <a16:creationId xmlns:a16="http://schemas.microsoft.com/office/drawing/2014/main" id="{982AC826-11EC-636B-28B5-CCFFB55E2B52}"/>
              </a:ext>
            </a:extLst>
          </p:cNvPr>
          <p:cNvPicPr>
            <a:picLocks noChangeAspect="1"/>
          </p:cNvPicPr>
          <p:nvPr/>
        </p:nvPicPr>
        <p:blipFill>
          <a:blip r:embed="rId11"/>
          <a:stretch>
            <a:fillRect/>
          </a:stretch>
        </p:blipFill>
        <p:spPr>
          <a:xfrm>
            <a:off x="7446642" y="4342429"/>
            <a:ext cx="1750741" cy="1101768"/>
          </a:xfrm>
          <a:prstGeom prst="rect">
            <a:avLst/>
          </a:prstGeom>
        </p:spPr>
      </p:pic>
      <p:pic>
        <p:nvPicPr>
          <p:cNvPr id="1026" name="Picture 6">
            <a:extLst>
              <a:ext uri="{FF2B5EF4-FFF2-40B4-BE49-F238E27FC236}">
                <a16:creationId xmlns:a16="http://schemas.microsoft.com/office/drawing/2014/main" id="{51C513DC-3A2C-B05F-6163-7E1591829D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23401" y="4355053"/>
            <a:ext cx="1518868" cy="107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EA8C056-9573-0BD9-8A5F-C5CC6F103B76}"/>
              </a:ext>
            </a:extLst>
          </p:cNvPr>
          <p:cNvPicPr>
            <a:picLocks noChangeAspect="1"/>
          </p:cNvPicPr>
          <p:nvPr/>
        </p:nvPicPr>
        <p:blipFill>
          <a:blip r:embed="rId13"/>
          <a:stretch>
            <a:fillRect/>
          </a:stretch>
        </p:blipFill>
        <p:spPr>
          <a:xfrm>
            <a:off x="10767494" y="5490328"/>
            <a:ext cx="1093063" cy="1055209"/>
          </a:xfrm>
          <a:prstGeom prst="rect">
            <a:avLst/>
          </a:prstGeom>
        </p:spPr>
      </p:pic>
      <p:pic>
        <p:nvPicPr>
          <p:cNvPr id="29" name="Picture 28">
            <a:extLst>
              <a:ext uri="{FF2B5EF4-FFF2-40B4-BE49-F238E27FC236}">
                <a16:creationId xmlns:a16="http://schemas.microsoft.com/office/drawing/2014/main" id="{F0C35C9E-FA92-3B6E-CFCA-B99BF4469588}"/>
              </a:ext>
            </a:extLst>
          </p:cNvPr>
          <p:cNvPicPr>
            <a:picLocks noChangeAspect="1"/>
          </p:cNvPicPr>
          <p:nvPr/>
        </p:nvPicPr>
        <p:blipFill>
          <a:blip r:embed="rId14"/>
          <a:stretch>
            <a:fillRect/>
          </a:stretch>
        </p:blipFill>
        <p:spPr>
          <a:xfrm>
            <a:off x="10845192" y="1999172"/>
            <a:ext cx="1015365" cy="931775"/>
          </a:xfrm>
          <a:prstGeom prst="rect">
            <a:avLst/>
          </a:prstGeom>
        </p:spPr>
      </p:pic>
      <p:pic>
        <p:nvPicPr>
          <p:cNvPr id="1028" name="Picture 4" descr="Dhitech">
            <a:extLst>
              <a:ext uri="{FF2B5EF4-FFF2-40B4-BE49-F238E27FC236}">
                <a16:creationId xmlns:a16="http://schemas.microsoft.com/office/drawing/2014/main" id="{5E482AB6-D89B-772B-D291-74E6B848B3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431" y="5414120"/>
            <a:ext cx="1462795" cy="7325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41B1C58B-2057-EF1A-AFD8-E6ADCDB3B824}"/>
              </a:ext>
            </a:extLst>
          </p:cNvPr>
          <p:cNvPicPr>
            <a:picLocks noChangeAspect="1"/>
          </p:cNvPicPr>
          <p:nvPr/>
        </p:nvPicPr>
        <p:blipFill>
          <a:blip r:embed="rId16"/>
          <a:stretch>
            <a:fillRect/>
          </a:stretch>
        </p:blipFill>
        <p:spPr>
          <a:xfrm>
            <a:off x="1971084" y="5523830"/>
            <a:ext cx="1885428" cy="504911"/>
          </a:xfrm>
          <a:prstGeom prst="rect">
            <a:avLst/>
          </a:prstGeom>
        </p:spPr>
      </p:pic>
      <p:pic>
        <p:nvPicPr>
          <p:cNvPr id="33" name="Picture 32">
            <a:extLst>
              <a:ext uri="{FF2B5EF4-FFF2-40B4-BE49-F238E27FC236}">
                <a16:creationId xmlns:a16="http://schemas.microsoft.com/office/drawing/2014/main" id="{B7D61FB8-AA45-9974-8A3E-EA1ED0D5B7ED}"/>
              </a:ext>
            </a:extLst>
          </p:cNvPr>
          <p:cNvPicPr>
            <a:picLocks noChangeAspect="1"/>
          </p:cNvPicPr>
          <p:nvPr/>
        </p:nvPicPr>
        <p:blipFill>
          <a:blip r:embed="rId17"/>
          <a:stretch>
            <a:fillRect/>
          </a:stretch>
        </p:blipFill>
        <p:spPr>
          <a:xfrm>
            <a:off x="3856512" y="5513022"/>
            <a:ext cx="2504362" cy="504911"/>
          </a:xfrm>
          <a:prstGeom prst="rect">
            <a:avLst/>
          </a:prstGeom>
        </p:spPr>
      </p:pic>
      <p:pic>
        <p:nvPicPr>
          <p:cNvPr id="1032" name="Picture 8" descr="$SITE_NAME">
            <a:extLst>
              <a:ext uri="{FF2B5EF4-FFF2-40B4-BE49-F238E27FC236}">
                <a16:creationId xmlns:a16="http://schemas.microsoft.com/office/drawing/2014/main" id="{84FE298B-CA02-DB18-4E84-F5CB00B4B22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9084" y="5546603"/>
            <a:ext cx="2039985" cy="4333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RA BKP">
            <a:extLst>
              <a:ext uri="{FF2B5EF4-FFF2-40B4-BE49-F238E27FC236}">
                <a16:creationId xmlns:a16="http://schemas.microsoft.com/office/drawing/2014/main" id="{844432AD-6A9C-23E4-1E81-183DBD3D95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05445" y="5500841"/>
            <a:ext cx="2039985" cy="53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0234" y="339634"/>
            <a:ext cx="10362231" cy="5828755"/>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40572" y="6114164"/>
            <a:ext cx="513971" cy="641703"/>
          </a:xfrm>
          <a:prstGeom prst="rect">
            <a:avLst/>
          </a:prstGeom>
        </p:spPr>
      </p:pic>
    </p:spTree>
    <p:extLst>
      <p:ext uri="{BB962C8B-B14F-4D97-AF65-F5344CB8AC3E}">
        <p14:creationId xmlns:p14="http://schemas.microsoft.com/office/powerpoint/2010/main" val="30644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A3A27CF-F7F0-C73D-FEC0-ECA75E0F45C7}"/>
              </a:ext>
            </a:extLst>
          </p:cNvPr>
          <p:cNvSpPr txBox="1">
            <a:spLocks/>
          </p:cNvSpPr>
          <p:nvPr/>
        </p:nvSpPr>
        <p:spPr>
          <a:xfrm>
            <a:off x="370946" y="1272374"/>
            <a:ext cx="11573197" cy="724247"/>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100000"/>
              </a:lnSpc>
              <a:spcBef>
                <a:spcPts val="900"/>
              </a:spcBef>
              <a:spcAft>
                <a:spcPts val="0"/>
              </a:spcAft>
              <a:buClr>
                <a:schemeClr val="tx1">
                  <a:lumMod val="85000"/>
                  <a:lumOff val="15000"/>
                </a:schemeClr>
              </a:buClr>
              <a:buFont typeface="Garamond" pitchFamily="18" charset="0"/>
              <a:buNone/>
              <a:defRPr sz="5400" b="0" kern="1200" baseline="0">
                <a:solidFill>
                  <a:schemeClr val="tx1">
                    <a:lumMod val="85000"/>
                    <a:lumOff val="15000"/>
                  </a:schemeClr>
                </a:solidFill>
                <a:latin typeface="+mj-lt"/>
                <a:ea typeface="+mn-ea"/>
                <a:cs typeface="Arial"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b="1" dirty="0">
                <a:solidFill>
                  <a:srgbClr val="C00000"/>
                </a:solidFill>
                <a:latin typeface="Times New Roman" panose="02020603050405020304" pitchFamily="18" charset="0"/>
                <a:cs typeface="Times New Roman" panose="02020603050405020304" pitchFamily="18" charset="0"/>
              </a:rPr>
              <a:t>Thank you for your attention! </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6" name="Picture 21">
            <a:extLst>
              <a:ext uri="{FF2B5EF4-FFF2-40B4-BE49-F238E27FC236}">
                <a16:creationId xmlns:a16="http://schemas.microsoft.com/office/drawing/2014/main" id="{09783DE2-2F5D-E344-5B36-C02CDC358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963" y="493102"/>
            <a:ext cx="39798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
            <a:extLst>
              <a:ext uri="{FF2B5EF4-FFF2-40B4-BE49-F238E27FC236}">
                <a16:creationId xmlns:a16="http://schemas.microsoft.com/office/drawing/2014/main" id="{21161AE6-EFC9-24CF-7829-7A70CB7D9737}"/>
              </a:ext>
            </a:extLst>
          </p:cNvPr>
          <p:cNvSpPr txBox="1">
            <a:spLocks/>
          </p:cNvSpPr>
          <p:nvPr/>
        </p:nvSpPr>
        <p:spPr>
          <a:xfrm>
            <a:off x="370946" y="2138418"/>
            <a:ext cx="11573197" cy="724247"/>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100000"/>
              </a:lnSpc>
              <a:spcBef>
                <a:spcPts val="900"/>
              </a:spcBef>
              <a:spcAft>
                <a:spcPts val="0"/>
              </a:spcAft>
              <a:buClr>
                <a:schemeClr val="tx1">
                  <a:lumMod val="85000"/>
                  <a:lumOff val="15000"/>
                </a:schemeClr>
              </a:buClr>
              <a:buFont typeface="Garamond" pitchFamily="18" charset="0"/>
              <a:buNone/>
              <a:defRPr sz="5400" b="0" kern="1200" baseline="0">
                <a:solidFill>
                  <a:schemeClr val="tx1">
                    <a:lumMod val="85000"/>
                    <a:lumOff val="15000"/>
                  </a:schemeClr>
                </a:solidFill>
                <a:latin typeface="+mj-lt"/>
                <a:ea typeface="+mn-ea"/>
                <a:cs typeface="Arial"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b="1" dirty="0" err="1">
                <a:solidFill>
                  <a:srgbClr val="C00000"/>
                </a:solidFill>
                <a:latin typeface="Times New Roman" panose="02020603050405020304" pitchFamily="18" charset="0"/>
                <a:cs typeface="Times New Roman" panose="02020603050405020304" pitchFamily="18" charset="0"/>
              </a:rPr>
              <a:t>Faleminderit</a:t>
            </a:r>
            <a:r>
              <a:rPr lang="en-US" b="1" dirty="0">
                <a:solidFill>
                  <a:srgbClr val="C00000"/>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052" name="Picture 4" descr="Location Icon PNG &amp; Download Transparent Location Icon PNG Images for Free  - NicePNG">
            <a:extLst>
              <a:ext uri="{FF2B5EF4-FFF2-40B4-BE49-F238E27FC236}">
                <a16:creationId xmlns:a16="http://schemas.microsoft.com/office/drawing/2014/main" id="{61C2E515-34CC-B695-CD54-303887AD4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015" y="4068567"/>
            <a:ext cx="758360" cy="758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CBBB79-6036-7E78-C3F1-C561EF189B3E}"/>
              </a:ext>
            </a:extLst>
          </p:cNvPr>
          <p:cNvSpPr txBox="1"/>
          <p:nvPr/>
        </p:nvSpPr>
        <p:spPr>
          <a:xfrm>
            <a:off x="2442681" y="3222246"/>
            <a:ext cx="6097712" cy="461665"/>
          </a:xfrm>
          <a:prstGeom prst="rect">
            <a:avLst/>
          </a:prstGeom>
          <a:noFill/>
        </p:spPr>
        <p:txBody>
          <a:bodyPr wrap="square">
            <a:spAutoFit/>
          </a:bodyPr>
          <a:lstStyle/>
          <a:p>
            <a:pPr marL="0" indent="0" algn="ctr">
              <a:buNone/>
            </a:pPr>
            <a:r>
              <a:rPr lang="en-US" sz="2400" b="1" dirty="0">
                <a:solidFill>
                  <a:schemeClr val="tx1"/>
                </a:solidFill>
                <a:latin typeface="Times New Roman" panose="02020603050405020304" pitchFamily="18" charset="0"/>
                <a:cs typeface="Times New Roman" panose="02020603050405020304" pitchFamily="18" charset="0"/>
                <a:hlinkClick r:id="rId4"/>
              </a:rPr>
              <a:t>  https://www.cci.al/</a:t>
            </a:r>
            <a:endParaRPr lang="en-US"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B199AA-9122-99C6-A378-2DD0C2AF282C}"/>
              </a:ext>
            </a:extLst>
          </p:cNvPr>
          <p:cNvSpPr txBox="1"/>
          <p:nvPr/>
        </p:nvSpPr>
        <p:spPr>
          <a:xfrm>
            <a:off x="2832038" y="4263081"/>
            <a:ext cx="6314530" cy="461665"/>
          </a:xfrm>
          <a:prstGeom prst="rect">
            <a:avLst/>
          </a:prstGeom>
          <a:noFill/>
        </p:spPr>
        <p:txBody>
          <a:bodyPr wrap="square">
            <a:spAutoFit/>
          </a:bodyPr>
          <a:lstStyle/>
          <a:p>
            <a:pPr marL="0" indent="0" algn="ctr">
              <a:buNone/>
            </a:pPr>
            <a:r>
              <a:rPr lang="en-US" sz="2400" b="1" dirty="0">
                <a:solidFill>
                  <a:schemeClr val="tx1"/>
                </a:solidFill>
                <a:latin typeface="Times New Roman" panose="02020603050405020304" pitchFamily="18" charset="0"/>
                <a:cs typeface="Times New Roman" panose="02020603050405020304" pitchFamily="18" charset="0"/>
              </a:rPr>
              <a:t>Rr. e </a:t>
            </a:r>
            <a:r>
              <a:rPr lang="en-US" sz="2400" b="1" dirty="0" err="1">
                <a:solidFill>
                  <a:schemeClr val="tx1"/>
                </a:solidFill>
                <a:latin typeface="Times New Roman" panose="02020603050405020304" pitchFamily="18" charset="0"/>
                <a:cs typeface="Times New Roman" panose="02020603050405020304" pitchFamily="18" charset="0"/>
              </a:rPr>
              <a:t>Kavajes</a:t>
            </a:r>
            <a:r>
              <a:rPr lang="en-US" sz="2400" b="1" dirty="0">
                <a:solidFill>
                  <a:schemeClr val="tx1"/>
                </a:solidFill>
                <a:latin typeface="Times New Roman" panose="02020603050405020304" pitchFamily="18" charset="0"/>
                <a:cs typeface="Times New Roman" panose="02020603050405020304" pitchFamily="18" charset="0"/>
              </a:rPr>
              <a:t>, Nd.2, H.2</a:t>
            </a:r>
          </a:p>
        </p:txBody>
      </p:sp>
      <p:pic>
        <p:nvPicPr>
          <p:cNvPr id="2054" name="Picture 6" descr="Blue Phone Icon Png #389283 - Free Icons Library">
            <a:extLst>
              <a:ext uri="{FF2B5EF4-FFF2-40B4-BE49-F238E27FC236}">
                <a16:creationId xmlns:a16="http://schemas.microsoft.com/office/drawing/2014/main" id="{DCDD20CB-5EC8-B15D-1342-FC7336134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7414" y="4676033"/>
            <a:ext cx="1551309" cy="15513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2C5DBC-31DB-A9BD-3320-25E2A3A09BD0}"/>
              </a:ext>
            </a:extLst>
          </p:cNvPr>
          <p:cNvSpPr txBox="1"/>
          <p:nvPr/>
        </p:nvSpPr>
        <p:spPr>
          <a:xfrm>
            <a:off x="2832038" y="5239880"/>
            <a:ext cx="6323744" cy="461665"/>
          </a:xfrm>
          <a:prstGeom prst="rect">
            <a:avLst/>
          </a:prstGeom>
          <a:noFill/>
        </p:spPr>
        <p:txBody>
          <a:bodyPr wrap="square">
            <a:spAutoFit/>
          </a:bodyPr>
          <a:lstStyle/>
          <a:p>
            <a:pPr algn="ctr"/>
            <a:r>
              <a:rPr lang="de-DE" sz="2400" b="1" dirty="0">
                <a:latin typeface="Times New Roman" panose="02020603050405020304" pitchFamily="18" charset="0"/>
                <a:cs typeface="Times New Roman" panose="02020603050405020304" pitchFamily="18" charset="0"/>
              </a:rPr>
              <a:t>Tel: +355 (0) 45 800 932</a:t>
            </a:r>
            <a:endParaRPr lang="en-US" sz="2400" b="1" dirty="0">
              <a:latin typeface="Times New Roman" panose="02020603050405020304" pitchFamily="18" charset="0"/>
              <a:cs typeface="Times New Roman" panose="02020603050405020304" pitchFamily="18" charset="0"/>
            </a:endParaRPr>
          </a:p>
        </p:txBody>
      </p:sp>
      <p:pic>
        <p:nvPicPr>
          <p:cNvPr id="2056" name="Picture 8" descr="Website Icon PNGs for Free Download">
            <a:extLst>
              <a:ext uri="{FF2B5EF4-FFF2-40B4-BE49-F238E27FC236}">
                <a16:creationId xmlns:a16="http://schemas.microsoft.com/office/drawing/2014/main" id="{D57AC893-5AFB-02ED-0486-16F9AF6CF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493" y="2862665"/>
            <a:ext cx="1188606" cy="118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0511" y="6084347"/>
            <a:ext cx="513971" cy="641703"/>
          </a:xfrm>
          <a:prstGeom prst="rect">
            <a:avLst/>
          </a:prstGeom>
        </p:spPr>
      </p:pic>
      <p:grpSp>
        <p:nvGrpSpPr>
          <p:cNvPr id="5" name="Group 4"/>
          <p:cNvGrpSpPr/>
          <p:nvPr/>
        </p:nvGrpSpPr>
        <p:grpSpPr>
          <a:xfrm>
            <a:off x="2066814" y="692080"/>
            <a:ext cx="8023538" cy="420651"/>
            <a:chOff x="0" y="304"/>
            <a:chExt cx="8023538" cy="420651"/>
          </a:xfrm>
        </p:grpSpPr>
        <p:sp>
          <p:nvSpPr>
            <p:cNvPr id="6" name="Rounded Rectangle 5"/>
            <p:cNvSpPr/>
            <p:nvPr/>
          </p:nvSpPr>
          <p:spPr>
            <a:xfrm>
              <a:off x="0" y="304"/>
              <a:ext cx="8023538" cy="420651"/>
            </a:xfrm>
            <a:prstGeom prst="roundRect">
              <a:avLst/>
            </a:prstGeom>
            <a:solidFill>
              <a:srgbClr val="1737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Rounded Rectangle 4"/>
            <p:cNvSpPr/>
            <p:nvPr/>
          </p:nvSpPr>
          <p:spPr>
            <a:xfrm>
              <a:off x="20534" y="20838"/>
              <a:ext cx="7982470" cy="379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CCIT - the leading business organization!</a:t>
              </a:r>
              <a:endParaRPr lang="en-GB" sz="2400" b="1" dirty="0">
                <a:latin typeface="Times New Roman" panose="02020603050405020304" pitchFamily="18" charset="0"/>
                <a:cs typeface="Times New Roman" panose="02020603050405020304" pitchFamily="18" charset="0"/>
              </a:endParaRPr>
            </a:p>
          </p:txBody>
        </p:sp>
      </p:grpSp>
      <p:sp>
        <p:nvSpPr>
          <p:cNvPr id="8" name="Rectangle 7"/>
          <p:cNvSpPr/>
          <p:nvPr/>
        </p:nvSpPr>
        <p:spPr>
          <a:xfrm>
            <a:off x="923109" y="1732062"/>
            <a:ext cx="9936480" cy="3447098"/>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Established since 1897, CCIT is the legitimate representative and advocate of business community’s voice;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Since 2008, membership in the chamber is voluntary;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Under the jurisdiction of CCIT, the business of Tirana Region contributes with over 40% of the country’s GDP; 40% total exports;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30% of the total number of active enterprises operate at Tirana District; 36.6% of companies are managed by women, and 67% of the total number of foreign enterprises and joint ventures;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Tirana regional economy is dominated by trade and tourism sector that contribute with 22%  construction with 13% and activities of public administration with 14.7%;</a:t>
            </a:r>
          </a:p>
          <a:p>
            <a:endParaRPr lang="en-US" dirty="0"/>
          </a:p>
        </p:txBody>
      </p:sp>
      <p:pic>
        <p:nvPicPr>
          <p:cNvPr id="3" name="Picture 13">
            <a:extLst>
              <a:ext uri="{FF2B5EF4-FFF2-40B4-BE49-F238E27FC236}">
                <a16:creationId xmlns:a16="http://schemas.microsoft.com/office/drawing/2014/main" id="{2D4EA1B4-631B-2F35-0495-78FA80EEC6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60019"/>
            <a:ext cx="2346524" cy="42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65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5965" y="2336911"/>
            <a:ext cx="3849188" cy="3300549"/>
          </a:xfrm>
          <a:prstGeom prst="rect">
            <a:avLst/>
          </a:prstGeom>
        </p:spPr>
      </p:pic>
      <p:sp>
        <p:nvSpPr>
          <p:cNvPr id="6" name="Rectangle 5"/>
          <p:cNvSpPr/>
          <p:nvPr/>
        </p:nvSpPr>
        <p:spPr>
          <a:xfrm>
            <a:off x="4484914" y="1586528"/>
            <a:ext cx="6992983" cy="3970318"/>
          </a:xfrm>
          <a:prstGeom prst="rect">
            <a:avLst/>
          </a:prstGeom>
        </p:spPr>
        <p:txBody>
          <a:bodyPr wrap="square">
            <a:spAutoFit/>
          </a:bodyPr>
          <a:lstStyle/>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Advocacy services: Enable a unified voice for members and lobby for better formulation of policies of business interest, fiscal issues, administrative barriers, investment climate,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Commercial information services: consular services, issuance of verbal grades; certificate of origin for products in non-EU countries;</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Promotion of international trade / promotional activities for exports / trade fairs and exhibitions;</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Education and training;</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Relations with economic diplomacy for the presentation of the potentials of Albanian products and services in foreign markets;</a:t>
            </a:r>
          </a:p>
          <a:p>
            <a:r>
              <a:rPr lang="en-US" dirty="0">
                <a:latin typeface="Times New Roman" panose="02020603050405020304" pitchFamily="18" charset="0"/>
                <a:cs typeface="Times New Roman" panose="02020603050405020304" pitchFamily="18" charset="0"/>
              </a:rPr>
              <a:t>Organizing business forums;</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Memorandum of Cooperations with various business organizations inside and outside the country;</a:t>
            </a:r>
          </a:p>
          <a:p>
            <a:pPr marL="342900" indent="-3429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Bilateral and regional agreements;</a:t>
            </a:r>
          </a:p>
        </p:txBody>
      </p:sp>
      <p:grpSp>
        <p:nvGrpSpPr>
          <p:cNvPr id="7" name="Group 6"/>
          <p:cNvGrpSpPr/>
          <p:nvPr/>
        </p:nvGrpSpPr>
        <p:grpSpPr>
          <a:xfrm>
            <a:off x="1927477" y="801920"/>
            <a:ext cx="8023538" cy="420651"/>
            <a:chOff x="0" y="304"/>
            <a:chExt cx="8023538" cy="420651"/>
          </a:xfrm>
        </p:grpSpPr>
        <p:sp>
          <p:nvSpPr>
            <p:cNvPr id="8" name="Rounded Rectangle 7"/>
            <p:cNvSpPr/>
            <p:nvPr/>
          </p:nvSpPr>
          <p:spPr>
            <a:xfrm>
              <a:off x="0" y="304"/>
              <a:ext cx="8023538" cy="420651"/>
            </a:xfrm>
            <a:prstGeom prst="roundRect">
              <a:avLst/>
            </a:prstGeom>
            <a:solidFill>
              <a:srgbClr val="1737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ounded Rectangle 4"/>
            <p:cNvSpPr/>
            <p:nvPr/>
          </p:nvSpPr>
          <p:spPr>
            <a:xfrm>
              <a:off x="20534" y="20838"/>
              <a:ext cx="7982470" cy="379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dirty="0"/>
                <a:t>CCIT services </a:t>
              </a:r>
            </a:p>
          </p:txBody>
        </p:sp>
      </p:gr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40572" y="6114164"/>
            <a:ext cx="513971" cy="641703"/>
          </a:xfrm>
          <a:prstGeom prst="rect">
            <a:avLst/>
          </a:prstGeom>
        </p:spPr>
      </p:pic>
      <p:pic>
        <p:nvPicPr>
          <p:cNvPr id="2" name="Picture 13">
            <a:extLst>
              <a:ext uri="{FF2B5EF4-FFF2-40B4-BE49-F238E27FC236}">
                <a16:creationId xmlns:a16="http://schemas.microsoft.com/office/drawing/2014/main" id="{1E8737DE-A4E8-5377-885C-FE0AD290C2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81" y="81082"/>
            <a:ext cx="4206875" cy="75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60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D38E7-F599-8B71-4CE2-4A78F72E92B2}"/>
              </a:ext>
            </a:extLst>
          </p:cNvPr>
          <p:cNvSpPr>
            <a:spLocks noGrp="1"/>
          </p:cNvSpPr>
          <p:nvPr>
            <p:ph type="body" sz="quarter" idx="4294967295"/>
          </p:nvPr>
        </p:nvSpPr>
        <p:spPr>
          <a:xfrm>
            <a:off x="0" y="747713"/>
            <a:ext cx="11572875" cy="723900"/>
          </a:xfrm>
        </p:spPr>
        <p:txBody>
          <a:bodyPr>
            <a:normAutofit lnSpcReduction="10000"/>
          </a:bodyPr>
          <a:lstStyle/>
          <a:p>
            <a:r>
              <a:rPr lang="en-US" sz="1600" dirty="0">
                <a:latin typeface="Times New Roman" panose="02020603050405020304" pitchFamily="18" charset="0"/>
                <a:cs typeface="Times New Roman" panose="02020603050405020304" pitchFamily="18" charset="0"/>
              </a:rPr>
              <a:t>The aim of CCI Tirana is to contribute to the realization of business missions with international partners in Albania or in other foreign countries with its own initiative as well as a part of the government delegations, attracting foreign investments to Albania and cooperation with Albanian investors.</a:t>
            </a:r>
          </a:p>
        </p:txBody>
      </p:sp>
      <p:sp>
        <p:nvSpPr>
          <p:cNvPr id="3" name="Text Placeholder 1">
            <a:extLst>
              <a:ext uri="{FF2B5EF4-FFF2-40B4-BE49-F238E27FC236}">
                <a16:creationId xmlns:a16="http://schemas.microsoft.com/office/drawing/2014/main" id="{B13E6F63-C5CD-67C3-E668-D7EB5D32CA6A}"/>
              </a:ext>
            </a:extLst>
          </p:cNvPr>
          <p:cNvSpPr txBox="1">
            <a:spLocks/>
          </p:cNvSpPr>
          <p:nvPr/>
        </p:nvSpPr>
        <p:spPr>
          <a:xfrm>
            <a:off x="3341077" y="172455"/>
            <a:ext cx="5310554" cy="57489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Times New Roman" panose="02020603050405020304" pitchFamily="18" charset="0"/>
                <a:cs typeface="Times New Roman" panose="02020603050405020304" pitchFamily="18" charset="0"/>
              </a:rPr>
              <a:t>CCIT- Objectives</a:t>
            </a:r>
          </a:p>
        </p:txBody>
      </p:sp>
      <p:sp>
        <p:nvSpPr>
          <p:cNvPr id="4" name="Rectangle 3">
            <a:extLst>
              <a:ext uri="{FF2B5EF4-FFF2-40B4-BE49-F238E27FC236}">
                <a16:creationId xmlns:a16="http://schemas.microsoft.com/office/drawing/2014/main" id="{D0A68E36-C690-B44B-8BF7-A12A4998AF1B}"/>
              </a:ext>
            </a:extLst>
          </p:cNvPr>
          <p:cNvSpPr/>
          <p:nvPr/>
        </p:nvSpPr>
        <p:spPr>
          <a:xfrm>
            <a:off x="254978" y="1810189"/>
            <a:ext cx="3226776" cy="139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1. Promotion and support of exporting manufacturing enterprises and their internationalization</a:t>
            </a:r>
          </a:p>
        </p:txBody>
      </p:sp>
      <p:sp>
        <p:nvSpPr>
          <p:cNvPr id="5" name="Rectangle 4">
            <a:extLst>
              <a:ext uri="{FF2B5EF4-FFF2-40B4-BE49-F238E27FC236}">
                <a16:creationId xmlns:a16="http://schemas.microsoft.com/office/drawing/2014/main" id="{0B8D86F2-9910-B367-311F-3D8E03EB8C88}"/>
              </a:ext>
            </a:extLst>
          </p:cNvPr>
          <p:cNvSpPr/>
          <p:nvPr/>
        </p:nvSpPr>
        <p:spPr>
          <a:xfrm>
            <a:off x="8535865" y="1880463"/>
            <a:ext cx="3226776" cy="139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2. Promotion and development of professional and "dual" education and training, based on the best European models</a:t>
            </a:r>
          </a:p>
        </p:txBody>
      </p:sp>
      <p:sp>
        <p:nvSpPr>
          <p:cNvPr id="7" name="Rectangle 6">
            <a:extLst>
              <a:ext uri="{FF2B5EF4-FFF2-40B4-BE49-F238E27FC236}">
                <a16:creationId xmlns:a16="http://schemas.microsoft.com/office/drawing/2014/main" id="{C6DF0B85-3970-93C4-3399-45E5C731E384}"/>
              </a:ext>
            </a:extLst>
          </p:cNvPr>
          <p:cNvSpPr/>
          <p:nvPr/>
        </p:nvSpPr>
        <p:spPr>
          <a:xfrm>
            <a:off x="254978" y="4015758"/>
            <a:ext cx="3226776" cy="1561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3. Encouraging investment projects, especially in the green economy/environmental protection, renewable energy, and recycling economy, that contribute to the development of a competitive economy</a:t>
            </a:r>
            <a:r>
              <a:rPr lang="en-US" sz="1400" b="1" dirty="0">
                <a:solidFill>
                  <a:schemeClr val="tx1"/>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6B7798B7-FD42-450C-07D3-23146CFE8A17}"/>
              </a:ext>
            </a:extLst>
          </p:cNvPr>
          <p:cNvSpPr/>
          <p:nvPr/>
        </p:nvSpPr>
        <p:spPr>
          <a:xfrm>
            <a:off x="8535865" y="4015758"/>
            <a:ext cx="3226776" cy="1561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Times New Roman" panose="02020603050405020304" pitchFamily="18" charset="0"/>
                <a:cs typeface="Times New Roman" panose="02020603050405020304" pitchFamily="18" charset="0"/>
              </a:rPr>
              <a:t>4. Development of skills and professional qualifications in accordance with the European agenda 2023, to respond to the needs of the labor market.</a:t>
            </a:r>
          </a:p>
        </p:txBody>
      </p:sp>
      <p:sp>
        <p:nvSpPr>
          <p:cNvPr id="9" name="Oval 8">
            <a:extLst>
              <a:ext uri="{FF2B5EF4-FFF2-40B4-BE49-F238E27FC236}">
                <a16:creationId xmlns:a16="http://schemas.microsoft.com/office/drawing/2014/main" id="{399E3A5C-DC7F-6237-93D9-E810E70BEE75}"/>
              </a:ext>
            </a:extLst>
          </p:cNvPr>
          <p:cNvSpPr/>
          <p:nvPr/>
        </p:nvSpPr>
        <p:spPr>
          <a:xfrm>
            <a:off x="4645268" y="2905858"/>
            <a:ext cx="2753459" cy="14858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CCIT aims to: </a:t>
            </a:r>
          </a:p>
        </p:txBody>
      </p:sp>
      <p:cxnSp>
        <p:nvCxnSpPr>
          <p:cNvPr id="14" name="Connector: Elbow 13">
            <a:extLst>
              <a:ext uri="{FF2B5EF4-FFF2-40B4-BE49-F238E27FC236}">
                <a16:creationId xmlns:a16="http://schemas.microsoft.com/office/drawing/2014/main" id="{C34C5A47-0767-8FB9-CCA5-2C5B9DEFA072}"/>
              </a:ext>
            </a:extLst>
          </p:cNvPr>
          <p:cNvCxnSpPr/>
          <p:nvPr/>
        </p:nvCxnSpPr>
        <p:spPr>
          <a:xfrm flipV="1">
            <a:off x="7279689" y="2539014"/>
            <a:ext cx="807868" cy="7360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09C27FF-A3F5-0BC5-99F7-C450A20BC312}"/>
              </a:ext>
            </a:extLst>
          </p:cNvPr>
          <p:cNvCxnSpPr>
            <a:cxnSpLocks/>
          </p:cNvCxnSpPr>
          <p:nvPr/>
        </p:nvCxnSpPr>
        <p:spPr>
          <a:xfrm>
            <a:off x="7279689" y="4428613"/>
            <a:ext cx="896644" cy="7634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04BCC3D-D8D7-352A-B276-594D1B0860AF}"/>
              </a:ext>
            </a:extLst>
          </p:cNvPr>
          <p:cNvCxnSpPr/>
          <p:nvPr/>
        </p:nvCxnSpPr>
        <p:spPr>
          <a:xfrm rot="10800000">
            <a:off x="3888420" y="2539015"/>
            <a:ext cx="756849" cy="7360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2AA514B-F26D-1561-B8D8-3F02E2F02083}"/>
              </a:ext>
            </a:extLst>
          </p:cNvPr>
          <p:cNvCxnSpPr/>
          <p:nvPr/>
        </p:nvCxnSpPr>
        <p:spPr>
          <a:xfrm rot="10800000" flipV="1">
            <a:off x="3888421" y="4287914"/>
            <a:ext cx="967665" cy="9410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1468C76C-AE5E-0422-9E48-EE0E726E456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38731" y="5918855"/>
            <a:ext cx="513971" cy="641703"/>
          </a:xfrm>
          <a:prstGeom prst="rect">
            <a:avLst/>
          </a:prstGeom>
        </p:spPr>
      </p:pic>
      <p:pic>
        <p:nvPicPr>
          <p:cNvPr id="6" name="Picture 13">
            <a:extLst>
              <a:ext uri="{FF2B5EF4-FFF2-40B4-BE49-F238E27FC236}">
                <a16:creationId xmlns:a16="http://schemas.microsoft.com/office/drawing/2014/main" id="{A8026122-1BB4-C21E-8EB7-01B5603227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69" y="0"/>
            <a:ext cx="2282295" cy="40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2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0747D94-5362-FDDA-34D9-3C2CACC62CC5}"/>
              </a:ext>
            </a:extLst>
          </p:cNvPr>
          <p:cNvSpPr>
            <a:spLocks noGrp="1"/>
          </p:cNvSpPr>
          <p:nvPr>
            <p:ph type="body" sz="quarter" idx="4294967295"/>
          </p:nvPr>
        </p:nvSpPr>
        <p:spPr>
          <a:xfrm>
            <a:off x="619125" y="339725"/>
            <a:ext cx="11572875" cy="723900"/>
          </a:xfrm>
          <a:prstGeom prst="rect">
            <a:avLst/>
          </a:prstGeom>
        </p:spPr>
        <p:txBody>
          <a:bodyPr/>
          <a:lstStyle/>
          <a:p>
            <a:pPr algn="ctr"/>
            <a:r>
              <a:rPr lang="en-US" sz="2400" dirty="0"/>
              <a:t>European Program Projects </a:t>
            </a:r>
          </a:p>
        </p:txBody>
      </p:sp>
      <p:pic>
        <p:nvPicPr>
          <p:cNvPr id="1026" name="Picture 2" descr="erasmus-plus-logo | Poraka Nova">
            <a:extLst>
              <a:ext uri="{FF2B5EF4-FFF2-40B4-BE49-F238E27FC236}">
                <a16:creationId xmlns:a16="http://schemas.microsoft.com/office/drawing/2014/main" id="{CA467706-1DDC-59F9-3CB6-5B66B81BA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18" y="2395658"/>
            <a:ext cx="1845539" cy="1023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reg Balkan-Mediterranean - European Regional Development Fund">
            <a:extLst>
              <a:ext uri="{FF2B5EF4-FFF2-40B4-BE49-F238E27FC236}">
                <a16:creationId xmlns:a16="http://schemas.microsoft.com/office/drawing/2014/main" id="{3E8EA259-2665-F64C-77E1-0A0033C08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569" y="1258739"/>
            <a:ext cx="2878748" cy="643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rreg IPA CBC Italy-Albania-Montenegro • Interreg.eu">
            <a:extLst>
              <a:ext uri="{FF2B5EF4-FFF2-40B4-BE49-F238E27FC236}">
                <a16:creationId xmlns:a16="http://schemas.microsoft.com/office/drawing/2014/main" id="{68B9E70D-135B-E05E-666F-53096DF67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96" y="1165092"/>
            <a:ext cx="3256817" cy="6605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rreg ADRION Programme – Interreg ADRION Transnational Adriatic-Ionian  Cooperation Programme EU">
            <a:extLst>
              <a:ext uri="{FF2B5EF4-FFF2-40B4-BE49-F238E27FC236}">
                <a16:creationId xmlns:a16="http://schemas.microsoft.com/office/drawing/2014/main" id="{08B662F3-58A1-9EF0-9A95-9C95A622B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6" y="2280003"/>
            <a:ext cx="2842526" cy="13013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rst call for proposals of the 2021-27 Interreg Euro-MED Programme •  Interreg.eu">
            <a:extLst>
              <a:ext uri="{FF2B5EF4-FFF2-40B4-BE49-F238E27FC236}">
                <a16:creationId xmlns:a16="http://schemas.microsoft.com/office/drawing/2014/main" id="{173AE403-0B83-9E8D-7C79-B72719657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4743" y="1258739"/>
            <a:ext cx="4017714" cy="5490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a:extLst>
              <a:ext uri="{FF2B5EF4-FFF2-40B4-BE49-F238E27FC236}">
                <a16:creationId xmlns:a16="http://schemas.microsoft.com/office/drawing/2014/main" id="{90A785A3-071F-A692-BAC0-D44BE62496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raphic 5">
            <a:extLst>
              <a:ext uri="{FF2B5EF4-FFF2-40B4-BE49-F238E27FC236}">
                <a16:creationId xmlns:a16="http://schemas.microsoft.com/office/drawing/2014/main" id="{29D98F58-7293-F31E-D014-4BE56FB41C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59838" y="2819400"/>
            <a:ext cx="3001448" cy="474303"/>
          </a:xfrm>
          <a:prstGeom prst="rect">
            <a:avLst/>
          </a:prstGeom>
        </p:spPr>
      </p:pic>
      <p:pic>
        <p:nvPicPr>
          <p:cNvPr id="1038" name="Picture 14" descr="COSME Competitiveness of Enterprises and Small and Medium-sized Enterprises  (Armenia) | WEgate - European gateway for women's entrepreneurship">
            <a:extLst>
              <a:ext uri="{FF2B5EF4-FFF2-40B4-BE49-F238E27FC236}">
                <a16:creationId xmlns:a16="http://schemas.microsoft.com/office/drawing/2014/main" id="{40828D3B-7740-5047-DAFC-FF5B514CDB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596" y="4284674"/>
            <a:ext cx="2695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nterreg IPA South Adriatic">
            <a:extLst>
              <a:ext uri="{FF2B5EF4-FFF2-40B4-BE49-F238E27FC236}">
                <a16:creationId xmlns:a16="http://schemas.microsoft.com/office/drawing/2014/main" id="{D8DE9EE6-438D-0C57-0CCF-44C86BD74B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0061" y="3746512"/>
            <a:ext cx="42481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EFTA: Further liberalization and trade facilitation in the region - WB6 CIF">
            <a:extLst>
              <a:ext uri="{FF2B5EF4-FFF2-40B4-BE49-F238E27FC236}">
                <a16:creationId xmlns:a16="http://schemas.microsoft.com/office/drawing/2014/main" id="{19FFF171-91C2-E71A-C89E-E55E9199B5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9556" y="4822837"/>
            <a:ext cx="2300654" cy="15669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ermany - Deutsche Gesellschaft für Internationale Zusammenarbeit (GIZ)  GmbH on behalf of the German Federal Ministry for Economic Cooperation and  Development (BMZ) | socialprotection.org">
            <a:extLst>
              <a:ext uri="{FF2B5EF4-FFF2-40B4-BE49-F238E27FC236}">
                <a16:creationId xmlns:a16="http://schemas.microsoft.com/office/drawing/2014/main" id="{428C615A-1E0D-3EE4-0BF5-B48D1A3E76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1299" y="4085974"/>
            <a:ext cx="2636634" cy="969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a:extLst>
              <a:ext uri="{FF2B5EF4-FFF2-40B4-BE49-F238E27FC236}">
                <a16:creationId xmlns:a16="http://schemas.microsoft.com/office/drawing/2014/main" id="{1E4A409B-0B26-7D29-BCFE-7876E565C12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566" y="123247"/>
            <a:ext cx="2495791" cy="4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50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1B3C7F-19DD-983B-99B2-25781EDA6967}"/>
              </a:ext>
            </a:extLst>
          </p:cNvPr>
          <p:cNvSpPr txBox="1"/>
          <p:nvPr/>
        </p:nvSpPr>
        <p:spPr>
          <a:xfrm>
            <a:off x="1172817" y="842844"/>
            <a:ext cx="7973667" cy="6236323"/>
          </a:xfrm>
          <a:prstGeom prst="rect">
            <a:avLst/>
          </a:prstGeom>
          <a:noFill/>
        </p:spPr>
        <p:txBody>
          <a:bodyPr wrap="square">
            <a:spAutoFit/>
          </a:bodyPr>
          <a:lstStyle/>
          <a:p>
            <a:pPr algn="just">
              <a:lnSpc>
                <a:spcPct val="106000"/>
              </a:lnSpc>
              <a:spcAft>
                <a:spcPts val="800"/>
              </a:spcAft>
            </a:pP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CCIT has established the Centre of Research and Trainings for Business since March 2009. This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center</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provides support for business through personalized trainings, the raise of the awareness as well as the establishment of the coordination and cooperation mechanisms intending to: </a:t>
            </a:r>
            <a:b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800"/>
              </a:spcAft>
            </a:pP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Develop the business innovation and particularly in support for SMEs and start -ups</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To establish a functional communication and the creation of the coordinating mechanisms and means among the research, education and training institutions domestically and abroad, in order to increase the cooperation, the exchange of the ideas and the experience in the fields of professional background and the applicative research for the business, and for internationalization of the SMEs.</a:t>
            </a:r>
            <a:r>
              <a:rPr lang="en-GB" sz="2000" b="1" i="1" kern="1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6000"/>
              </a:lnSpc>
              <a:spcAft>
                <a:spcPts val="800"/>
              </a:spcAft>
            </a:pPr>
            <a:endParaRPr lang="en-GB" sz="2000" b="1" i="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800"/>
              </a:spcAft>
            </a:pPr>
            <a:r>
              <a:rPr lang="en-GB" sz="2000" b="1" i="1" kern="100" dirty="0">
                <a:latin typeface="Times New Roman" panose="02020603050405020304" pitchFamily="18" charset="0"/>
                <a:ea typeface="Times New Roman" panose="02020603050405020304" pitchFamily="18" charset="0"/>
                <a:cs typeface="Times New Roman" panose="02020603050405020304" pitchFamily="18" charset="0"/>
              </a:rPr>
              <a:t>in Erasmus projects CCIT has a key role in connecting businesses with institutions of education; bringing best practices to WB from EU partner countries </a:t>
            </a:r>
            <a:r>
              <a:rPr lang="en-GB" sz="2000" b="1" i="1" kern="100" dirty="0" err="1">
                <a:latin typeface="Times New Roman" panose="02020603050405020304" pitchFamily="18" charset="0"/>
                <a:ea typeface="Times New Roman" panose="02020603050405020304" pitchFamily="18" charset="0"/>
                <a:cs typeface="Times New Roman" panose="02020603050405020304" pitchFamily="18" charset="0"/>
              </a:rPr>
              <a:t>ect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13">
            <a:extLst>
              <a:ext uri="{FF2B5EF4-FFF2-40B4-BE49-F238E27FC236}">
                <a16:creationId xmlns:a16="http://schemas.microsoft.com/office/drawing/2014/main" id="{9BAC3AF7-F594-D94F-FFEE-730440465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62" y="88697"/>
            <a:ext cx="2720957" cy="48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78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0D24E2-15A0-4F6B-D954-983B260AE2BB}"/>
              </a:ext>
            </a:extLst>
          </p:cNvPr>
          <p:cNvSpPr>
            <a:spLocks noGrp="1"/>
          </p:cNvSpPr>
          <p:nvPr>
            <p:ph type="pic" idx="16"/>
          </p:nvPr>
        </p:nvSpPr>
        <p:spPr/>
      </p:sp>
      <p:sp>
        <p:nvSpPr>
          <p:cNvPr id="4" name="TextBox 3">
            <a:extLst>
              <a:ext uri="{FF2B5EF4-FFF2-40B4-BE49-F238E27FC236}">
                <a16:creationId xmlns:a16="http://schemas.microsoft.com/office/drawing/2014/main" id="{2FB616C7-34BC-21C3-223A-257055411965}"/>
              </a:ext>
            </a:extLst>
          </p:cNvPr>
          <p:cNvSpPr txBox="1"/>
          <p:nvPr/>
        </p:nvSpPr>
        <p:spPr>
          <a:xfrm>
            <a:off x="675861" y="935551"/>
            <a:ext cx="10018643" cy="3424848"/>
          </a:xfrm>
          <a:prstGeom prst="rect">
            <a:avLst/>
          </a:prstGeom>
          <a:noFill/>
        </p:spPr>
        <p:txBody>
          <a:bodyPr wrap="square">
            <a:spAutoFit/>
          </a:bodyPr>
          <a:lstStyle/>
          <a:p>
            <a:pPr marL="0" marR="0" algn="just">
              <a:lnSpc>
                <a:spcPct val="106000"/>
              </a:lnSpc>
              <a:spcBef>
                <a:spcPts val="0"/>
              </a:spcBef>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During these years starting from (2018-2023), CCI-Tirana has managed more than 25 projects, implemented mainly in cooperation with partners from EU countries, such as </a:t>
            </a:r>
            <a:r>
              <a:rPr lang="en-GB" sz="1800" b="1" kern="100" dirty="0">
                <a:effectLst/>
                <a:latin typeface="Times New Roman" panose="02020603050405020304" pitchFamily="18" charset="0"/>
                <a:ea typeface="Calibri" panose="020F0502020204030204" pitchFamily="34" charset="0"/>
                <a:cs typeface="Times New Roman" panose="02020603050405020304" pitchFamily="18" charset="0"/>
              </a:rPr>
              <a:t>Interreg, Erasmus +, </a:t>
            </a:r>
            <a:r>
              <a:rPr lang="en-GB" sz="1800" b="1" kern="100" dirty="0" err="1">
                <a:effectLst/>
                <a:latin typeface="Times New Roman" panose="02020603050405020304" pitchFamily="18" charset="0"/>
                <a:ea typeface="Calibri" panose="020F0502020204030204" pitchFamily="34" charset="0"/>
                <a:cs typeface="Times New Roman" panose="02020603050405020304" pitchFamily="18" charset="0"/>
              </a:rPr>
              <a:t>Cosme</a:t>
            </a:r>
            <a:r>
              <a:rPr lang="en-GB" sz="1800" b="1" kern="100" dirty="0">
                <a:effectLst/>
                <a:latin typeface="Times New Roman" panose="02020603050405020304" pitchFamily="18" charset="0"/>
                <a:ea typeface="Calibri" panose="020F0502020204030204" pitchFamily="34" charset="0"/>
                <a:cs typeface="Times New Roman" panose="02020603050405020304" pitchFamily="18" charset="0"/>
              </a:rPr>
              <a:t> programs, etc.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focus is on supporting entrepreneurship, competitiveness, innovation, capacity building, monitoring, and adoption of best models/practices.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Partnerships with Chambers and not only (HEIs, various associations, local and central institutions, etc.) in countries that are part of the EU and outside it, such as: Italy, Montenegro, Greece, Croatia, Slovenia, Bosnia and Herzegovina, Serbia; Cyprus; Spain; North Macedonia etc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Projects that on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themain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focus have triple or quadruple helix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U-SIA;  GRADUA; DERHE ; ADDUPT;  HISTEK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3">
            <a:extLst>
              <a:ext uri="{FF2B5EF4-FFF2-40B4-BE49-F238E27FC236}">
                <a16:creationId xmlns:a16="http://schemas.microsoft.com/office/drawing/2014/main" id="{27DE19F8-FC12-0A9D-E040-5CD4669D9C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846" y="181403"/>
            <a:ext cx="2702799" cy="48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57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2457835-53E1-77DD-AEFD-97791F65E4F5}"/>
              </a:ext>
            </a:extLst>
          </p:cNvPr>
          <p:cNvSpPr>
            <a:spLocks noGrp="1"/>
          </p:cNvSpPr>
          <p:nvPr>
            <p:ph type="pic" idx="16"/>
          </p:nvPr>
        </p:nvSpPr>
        <p:spPr/>
      </p:sp>
      <p:sp>
        <p:nvSpPr>
          <p:cNvPr id="4" name="TextBox 3">
            <a:extLst>
              <a:ext uri="{FF2B5EF4-FFF2-40B4-BE49-F238E27FC236}">
                <a16:creationId xmlns:a16="http://schemas.microsoft.com/office/drawing/2014/main" id="{F84A3614-FC21-C286-962D-AE2235E3C399}"/>
              </a:ext>
            </a:extLst>
          </p:cNvPr>
          <p:cNvSpPr txBox="1"/>
          <p:nvPr/>
        </p:nvSpPr>
        <p:spPr>
          <a:xfrm>
            <a:off x="665922" y="1932276"/>
            <a:ext cx="10833651" cy="1895391"/>
          </a:xfrm>
          <a:prstGeom prst="rect">
            <a:avLst/>
          </a:prstGeom>
          <a:noFill/>
        </p:spPr>
        <p:txBody>
          <a:bodyPr wrap="square">
            <a:spAutoFit/>
          </a:bodyPr>
          <a:lstStyle/>
          <a:p>
            <a:pPr marL="0" marR="0" fontAlgn="base">
              <a:spcBef>
                <a:spcPts val="0"/>
              </a:spcBef>
              <a:spcAft>
                <a:spcPts val="1125"/>
              </a:spcAft>
            </a:pPr>
            <a:r>
              <a:rPr lang="en-US" sz="1800" b="1" dirty="0">
                <a:solidFill>
                  <a:srgbClr val="000000"/>
                </a:solidFill>
                <a:effectLst/>
                <a:latin typeface="Times New Roman" panose="02020603050405020304" pitchFamily="18" charset="0"/>
                <a:ea typeface="Times New Roman" panose="02020603050405020304" pitchFamily="18" charset="0"/>
              </a:rPr>
              <a:t>USIA</a:t>
            </a:r>
            <a:r>
              <a:rPr lang="en-US" sz="1800" dirty="0">
                <a:solidFill>
                  <a:srgbClr val="000000"/>
                </a:solidFill>
                <a:effectLst/>
                <a:latin typeface="Times New Roman" panose="02020603050405020304" pitchFamily="18" charset="0"/>
                <a:ea typeface="Times New Roman" panose="02020603050405020304" pitchFamily="18" charset="0"/>
              </a:rPr>
              <a:t> “University to Society </a:t>
            </a:r>
            <a:r>
              <a:rPr lang="en-US" sz="1800" dirty="0" err="1">
                <a:solidFill>
                  <a:srgbClr val="000000"/>
                </a:solidFill>
                <a:effectLst/>
                <a:latin typeface="Times New Roman" panose="02020603050405020304" pitchFamily="18" charset="0"/>
                <a:ea typeface="Times New Roman" panose="02020603050405020304" pitchFamily="18" charset="0"/>
              </a:rPr>
              <a:t>Innomediaries</a:t>
            </a:r>
            <a:r>
              <a:rPr lang="en-US" sz="1800" dirty="0">
                <a:solidFill>
                  <a:srgbClr val="000000"/>
                </a:solidFill>
                <a:effectLst/>
                <a:latin typeface="Times New Roman" panose="02020603050405020304" pitchFamily="18" charset="0"/>
                <a:ea typeface="Times New Roman" panose="02020603050405020304" pitchFamily="18" charset="0"/>
              </a:rPr>
              <a:t> in Albania: Co-Production of knowledge and research that matters” or USIA is a Capacity Building Project in Higher Education </a:t>
            </a:r>
            <a:endParaRPr lang="en-US" sz="14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USIA</a:t>
            </a:r>
            <a:r>
              <a:rPr lang="en-GB" sz="1800" dirty="0">
                <a:effectLst/>
                <a:latin typeface="Calibri" panose="020F0502020204030204" pitchFamily="34" charset="0"/>
                <a:ea typeface="Calibri" panose="020F0502020204030204" pitchFamily="34" charset="0"/>
                <a:cs typeface="Times New Roman" panose="02020603050405020304" pitchFamily="18" charset="0"/>
              </a:rPr>
              <a:t> brings together universities, civil society organizations, public institutions, and business organizations to enhance an enabling higher education environment that supports university-to-society collaborations to co-produce knowledge and research with an impact that is not only academically insightful but also applicable to the development of Albania in light of European integration and current multiple challenges</a:t>
            </a:r>
            <a:endParaRPr lang="en-US" dirty="0"/>
          </a:p>
        </p:txBody>
      </p:sp>
      <p:pic>
        <p:nvPicPr>
          <p:cNvPr id="5" name="Picture 13">
            <a:extLst>
              <a:ext uri="{FF2B5EF4-FFF2-40B4-BE49-F238E27FC236}">
                <a16:creationId xmlns:a16="http://schemas.microsoft.com/office/drawing/2014/main" id="{37A11635-5E0C-D150-75CE-653B766819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932" y="211990"/>
            <a:ext cx="3031433" cy="54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83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1AD75DB-3A93-97BB-5CC9-42BC86371289}"/>
              </a:ext>
            </a:extLst>
          </p:cNvPr>
          <p:cNvSpPr>
            <a:spLocks noGrp="1"/>
          </p:cNvSpPr>
          <p:nvPr>
            <p:ph type="pic" idx="16"/>
          </p:nvPr>
        </p:nvSpPr>
        <p:spPr>
          <a:xfrm>
            <a:off x="2" y="0"/>
            <a:ext cx="12056163" cy="6858000"/>
          </a:xfrm>
        </p:spPr>
      </p:sp>
      <p:sp>
        <p:nvSpPr>
          <p:cNvPr id="4" name="TextBox 3">
            <a:extLst>
              <a:ext uri="{FF2B5EF4-FFF2-40B4-BE49-F238E27FC236}">
                <a16:creationId xmlns:a16="http://schemas.microsoft.com/office/drawing/2014/main" id="{DB7B6F6B-63D2-D73C-7D93-2D6361238522}"/>
              </a:ext>
            </a:extLst>
          </p:cNvPr>
          <p:cNvSpPr txBox="1"/>
          <p:nvPr/>
        </p:nvSpPr>
        <p:spPr>
          <a:xfrm>
            <a:off x="1093303" y="1725809"/>
            <a:ext cx="9978887" cy="2862322"/>
          </a:xfrm>
          <a:prstGeom prst="rect">
            <a:avLst/>
          </a:prstGeom>
          <a:noFill/>
        </p:spPr>
        <p:txBody>
          <a:bodyPr wrap="square">
            <a:spAutoFit/>
          </a:bodyPr>
          <a:lstStyle/>
          <a:p>
            <a:pPr marL="0" marR="0" fontAlgn="base">
              <a:spcBef>
                <a:spcPts val="0"/>
              </a:spcBef>
              <a:spcAft>
                <a:spcPts val="0"/>
              </a:spcAft>
            </a:pPr>
            <a:r>
              <a:rPr lang="en-GB" sz="1800" b="1" dirty="0" err="1">
                <a:effectLst/>
                <a:latin typeface="Times New Roman" panose="02020603050405020304" pitchFamily="18" charset="0"/>
                <a:ea typeface="Times New Roman" panose="02020603050405020304" pitchFamily="18" charset="0"/>
              </a:rPr>
              <a:t>Addupt</a:t>
            </a:r>
            <a:r>
              <a:rPr lang="en-GB" sz="1800" b="1" dirty="0">
                <a:effectLst/>
                <a:latin typeface="Times New Roman" panose="02020603050405020304" pitchFamily="18" charset="0"/>
                <a:ea typeface="Times New Roman" panose="02020603050405020304" pitchFamily="18" charset="0"/>
              </a:rPr>
              <a:t> project</a:t>
            </a:r>
            <a:r>
              <a:rPr lang="en-GB" sz="1800" dirty="0">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Reinforcing the link between Vocational Education and Training (VET) and the green sector* through a capacity-building program, including workshops, digital resources, and other learning activities.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b="1" i="1" dirty="0">
                <a:effectLst/>
                <a:latin typeface="Times New Roman" panose="02020603050405020304" pitchFamily="18" charset="0"/>
                <a:ea typeface="Times New Roman" panose="02020603050405020304" pitchFamily="18" charset="0"/>
              </a:rPr>
              <a:t>Focusing on</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–building qualification systems, </a:t>
            </a: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GB" sz="1800" dirty="0">
                <a:effectLst/>
                <a:latin typeface="Times New Roman" panose="02020603050405020304" pitchFamily="18" charset="0"/>
                <a:ea typeface="Times New Roman" panose="02020603050405020304" pitchFamily="18" charset="0"/>
              </a:rPr>
              <a:t>- improving the quality of the learning processes and  </a:t>
            </a: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GB" sz="1800" dirty="0">
                <a:effectLst/>
                <a:latin typeface="Times New Roman" panose="02020603050405020304" pitchFamily="18" charset="0"/>
                <a:ea typeface="Times New Roman" panose="02020603050405020304" pitchFamily="18" charset="0"/>
              </a:rPr>
              <a:t>- ensuring the continuing professional development of VET teachers and training.</a:t>
            </a: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pic>
        <p:nvPicPr>
          <p:cNvPr id="5" name="Picture 13">
            <a:extLst>
              <a:ext uri="{FF2B5EF4-FFF2-40B4-BE49-F238E27FC236}">
                <a16:creationId xmlns:a16="http://schemas.microsoft.com/office/drawing/2014/main" id="{47990809-0C26-3AB3-BA1C-537D2D2C76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36" y="108757"/>
            <a:ext cx="3218928" cy="57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069436"/>
      </p:ext>
    </p:extLst>
  </p:cSld>
  <p:clrMapOvr>
    <a:masterClrMapping/>
  </p:clrMapOvr>
</p:sld>
</file>

<file path=ppt/theme/theme1.xml><?xml version="1.0" encoding="utf-8"?>
<a:theme xmlns:a="http://schemas.openxmlformats.org/drawingml/2006/main" name="Cover and End Slide Master">
  <a:themeElements>
    <a:clrScheme name="Custom 3">
      <a:dk1>
        <a:sysClr val="windowText" lastClr="000000"/>
      </a:dk1>
      <a:lt1>
        <a:sysClr val="window" lastClr="FFFFFF"/>
      </a:lt1>
      <a:dk2>
        <a:srgbClr val="44546A"/>
      </a:dk2>
      <a:lt2>
        <a:srgbClr val="E7E6E6"/>
      </a:lt2>
      <a:accent1>
        <a:srgbClr val="001848"/>
      </a:accent1>
      <a:accent2>
        <a:srgbClr val="F8CF34"/>
      </a:accent2>
      <a:accent3>
        <a:srgbClr val="E6524B"/>
      </a:accent3>
      <a:accent4>
        <a:srgbClr val="39B54A"/>
      </a:accent4>
      <a:accent5>
        <a:srgbClr val="636363"/>
      </a:accent5>
      <a:accent6>
        <a:srgbClr val="A5A5A5"/>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4192</TotalTime>
  <Words>1131</Words>
  <Application>Microsoft Office PowerPoint</Application>
  <PresentationFormat>Widescreen</PresentationFormat>
  <Paragraphs>71</Paragraphs>
  <Slides>14</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Arial Black</vt:lpstr>
      <vt:lpstr>Calibri</vt:lpstr>
      <vt:lpstr>Calibri Light</vt:lpstr>
      <vt:lpstr>Times New Roman</vt:lpstr>
      <vt:lpstr>Wingdings</vt:lpstr>
      <vt:lpstr>Cover and End Slide Master</vt:lpstr>
      <vt:lpstr>Contents Slide Master</vt:lpstr>
      <vt:lpstr>Section Break Slide Master</vt:lpstr>
      <vt:lpstr>1_Contents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Hysni Kafazi</dc:creator>
  <cp:lastModifiedBy>User</cp:lastModifiedBy>
  <cp:revision>325</cp:revision>
  <dcterms:created xsi:type="dcterms:W3CDTF">2019-01-14T06:35:35Z</dcterms:created>
  <dcterms:modified xsi:type="dcterms:W3CDTF">2024-04-03T13:03:25Z</dcterms:modified>
</cp:coreProperties>
</file>