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1" r:id="rId3"/>
    <p:sldId id="298" r:id="rId4"/>
    <p:sldId id="299" r:id="rId5"/>
    <p:sldId id="300" r:id="rId6"/>
    <p:sldId id="305" r:id="rId7"/>
    <p:sldId id="307" r:id="rId8"/>
    <p:sldId id="306" r:id="rId9"/>
    <p:sldId id="293" r:id="rId10"/>
    <p:sldId id="296" r:id="rId11"/>
    <p:sldId id="294" r:id="rId12"/>
    <p:sldId id="297" r:id="rId13"/>
    <p:sldId id="1040" r:id="rId14"/>
    <p:sldId id="1038" r:id="rId15"/>
    <p:sldId id="1041" r:id="rId16"/>
    <p:sldId id="1036" r:id="rId1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546A"/>
    <a:srgbClr val="E1ECE3"/>
    <a:srgbClr val="83A711"/>
    <a:srgbClr val="CEDCE7"/>
    <a:srgbClr val="CCD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57" autoAdjust="0"/>
  </p:normalViewPr>
  <p:slideViewPr>
    <p:cSldViewPr snapToGrid="0">
      <p:cViewPr varScale="1">
        <p:scale>
          <a:sx n="97" d="100"/>
          <a:sy n="97" d="100"/>
        </p:scale>
        <p:origin x="-115" y="-1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A02A8-163D-4C91-BD49-05E08D8A9460}"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42AF2C0E-FE25-41F7-A8BD-70D26C7F739B}">
      <dgm:prSet/>
      <dgm:spPr/>
      <dgm:t>
        <a:bodyPr/>
        <a:lstStyle/>
        <a:p>
          <a:r>
            <a:rPr lang="en-GB"/>
            <a:t>Formal way of</a:t>
          </a:r>
          <a:r>
            <a:rPr lang="en-GB" b="0" i="0"/>
            <a:t> </a:t>
          </a:r>
          <a:r>
            <a:rPr lang="en-GB"/>
            <a:t>recognising knowledge and </a:t>
          </a:r>
          <a:r>
            <a:rPr lang="en-GB" b="0" i="0"/>
            <a:t>skills in a particular area </a:t>
          </a:r>
          <a:endParaRPr lang="en-US"/>
        </a:p>
      </dgm:t>
    </dgm:pt>
    <dgm:pt modelId="{5FEA361E-008B-43A8-ABB1-49BE508BC250}" type="parTrans" cxnId="{08A6E377-DEDF-4F64-8B1F-1FC30815687E}">
      <dgm:prSet/>
      <dgm:spPr/>
      <dgm:t>
        <a:bodyPr/>
        <a:lstStyle/>
        <a:p>
          <a:endParaRPr lang="en-US"/>
        </a:p>
      </dgm:t>
    </dgm:pt>
    <dgm:pt modelId="{E426AE1D-1D5A-4536-84B5-F418F1DB2D7F}" type="sibTrans" cxnId="{08A6E377-DEDF-4F64-8B1F-1FC30815687E}">
      <dgm:prSet/>
      <dgm:spPr/>
      <dgm:t>
        <a:bodyPr/>
        <a:lstStyle/>
        <a:p>
          <a:endParaRPr lang="en-US"/>
        </a:p>
      </dgm:t>
    </dgm:pt>
    <dgm:pt modelId="{ED2E3058-F3F3-4670-8879-D190F28BEC59}">
      <dgm:prSet/>
      <dgm:spPr/>
      <dgm:t>
        <a:bodyPr/>
        <a:lstStyle/>
        <a:p>
          <a:r>
            <a:rPr lang="en-GB"/>
            <a:t>Technical, professional</a:t>
          </a:r>
          <a:endParaRPr lang="en-US"/>
        </a:p>
      </dgm:t>
    </dgm:pt>
    <dgm:pt modelId="{F2E30E8F-82B2-4912-9207-6B6095AF2360}" type="parTrans" cxnId="{B915DB40-B8CC-408C-B612-8A5D89D2527A}">
      <dgm:prSet/>
      <dgm:spPr/>
      <dgm:t>
        <a:bodyPr/>
        <a:lstStyle/>
        <a:p>
          <a:endParaRPr lang="en-US"/>
        </a:p>
      </dgm:t>
    </dgm:pt>
    <dgm:pt modelId="{71C6D9DA-8DE6-4B90-96A7-C25CC016E624}" type="sibTrans" cxnId="{B915DB40-B8CC-408C-B612-8A5D89D2527A}">
      <dgm:prSet/>
      <dgm:spPr/>
      <dgm:t>
        <a:bodyPr/>
        <a:lstStyle/>
        <a:p>
          <a:endParaRPr lang="en-US"/>
        </a:p>
      </dgm:t>
    </dgm:pt>
    <dgm:pt modelId="{FC56E234-65FB-434D-B8A9-58CF2AEC108B}">
      <dgm:prSet/>
      <dgm:spPr/>
      <dgm:t>
        <a:bodyPr/>
        <a:lstStyle/>
        <a:p>
          <a:r>
            <a:rPr lang="en-GB"/>
            <a:t>Not a qualification</a:t>
          </a:r>
          <a:endParaRPr lang="en-US"/>
        </a:p>
      </dgm:t>
    </dgm:pt>
    <dgm:pt modelId="{B5D60A69-82D7-40D1-8D77-107615B1CF1B}" type="parTrans" cxnId="{C17515BA-3518-4B54-9F2E-83DF4F073DFA}">
      <dgm:prSet/>
      <dgm:spPr/>
      <dgm:t>
        <a:bodyPr/>
        <a:lstStyle/>
        <a:p>
          <a:endParaRPr lang="en-US"/>
        </a:p>
      </dgm:t>
    </dgm:pt>
    <dgm:pt modelId="{B10735B4-599D-4EB7-ADC4-5EEB3758E26A}" type="sibTrans" cxnId="{C17515BA-3518-4B54-9F2E-83DF4F073DFA}">
      <dgm:prSet/>
      <dgm:spPr/>
      <dgm:t>
        <a:bodyPr/>
        <a:lstStyle/>
        <a:p>
          <a:endParaRPr lang="en-US"/>
        </a:p>
      </dgm:t>
    </dgm:pt>
    <dgm:pt modelId="{FF08EFA7-68B6-4F62-B98F-C58A7C55F8AB}">
      <dgm:prSet/>
      <dgm:spPr/>
      <dgm:t>
        <a:bodyPr/>
        <a:lstStyle/>
        <a:p>
          <a:r>
            <a:rPr lang="en-GB" dirty="0"/>
            <a:t>complements or upgrades a qualification </a:t>
          </a:r>
          <a:endParaRPr lang="en-US" dirty="0"/>
        </a:p>
      </dgm:t>
    </dgm:pt>
    <dgm:pt modelId="{31072391-45C1-4717-9B77-014F41B4BE89}" type="parTrans" cxnId="{2215969C-503C-4083-8A7B-CDB863554D6E}">
      <dgm:prSet/>
      <dgm:spPr/>
      <dgm:t>
        <a:bodyPr/>
        <a:lstStyle/>
        <a:p>
          <a:endParaRPr lang="en-US"/>
        </a:p>
      </dgm:t>
    </dgm:pt>
    <dgm:pt modelId="{3FB9D4C9-079F-4CD4-B19E-F1CDAD25C013}" type="sibTrans" cxnId="{2215969C-503C-4083-8A7B-CDB863554D6E}">
      <dgm:prSet/>
      <dgm:spPr/>
      <dgm:t>
        <a:bodyPr/>
        <a:lstStyle/>
        <a:p>
          <a:endParaRPr lang="en-US"/>
        </a:p>
      </dgm:t>
    </dgm:pt>
    <dgm:pt modelId="{8578C15C-8290-47B2-A478-89718FF4D69D}">
      <dgm:prSet/>
      <dgm:spPr/>
      <dgm:t>
        <a:bodyPr/>
        <a:lstStyle/>
        <a:p>
          <a:r>
            <a:rPr lang="en-GB"/>
            <a:t>Entry into a non-recognised profession</a:t>
          </a:r>
          <a:endParaRPr lang="en-US"/>
        </a:p>
      </dgm:t>
    </dgm:pt>
    <dgm:pt modelId="{053E83B3-5120-4572-8558-24D4ED9CB15A}" type="parTrans" cxnId="{20402069-8EC1-4459-B7E5-1DCEBE9D860F}">
      <dgm:prSet/>
      <dgm:spPr/>
      <dgm:t>
        <a:bodyPr/>
        <a:lstStyle/>
        <a:p>
          <a:endParaRPr lang="en-US"/>
        </a:p>
      </dgm:t>
    </dgm:pt>
    <dgm:pt modelId="{DF50EA89-A223-485F-96ED-A06A3A2814FE}" type="sibTrans" cxnId="{20402069-8EC1-4459-B7E5-1DCEBE9D860F}">
      <dgm:prSet/>
      <dgm:spPr/>
      <dgm:t>
        <a:bodyPr/>
        <a:lstStyle/>
        <a:p>
          <a:endParaRPr lang="en-US"/>
        </a:p>
      </dgm:t>
    </dgm:pt>
    <dgm:pt modelId="{615F4D58-6772-4699-9F05-6536B266DBD9}">
      <dgm:prSet/>
      <dgm:spPr/>
      <dgm:t>
        <a:bodyPr/>
        <a:lstStyle/>
        <a:p>
          <a:r>
            <a:rPr lang="en-GB"/>
            <a:t>Shorter &amp; more flexible than “degrees” </a:t>
          </a:r>
          <a:endParaRPr lang="en-US"/>
        </a:p>
      </dgm:t>
    </dgm:pt>
    <dgm:pt modelId="{BE5E7189-ABBD-4678-8EBF-AAE08D7BB9C1}" type="parTrans" cxnId="{672AFEF2-B2B8-4C53-92B3-11AB4C79F311}">
      <dgm:prSet/>
      <dgm:spPr/>
      <dgm:t>
        <a:bodyPr/>
        <a:lstStyle/>
        <a:p>
          <a:endParaRPr lang="en-US"/>
        </a:p>
      </dgm:t>
    </dgm:pt>
    <dgm:pt modelId="{FA7C0525-C0AC-4449-9411-8F86263D6286}" type="sibTrans" cxnId="{672AFEF2-B2B8-4C53-92B3-11AB4C79F311}">
      <dgm:prSet/>
      <dgm:spPr/>
      <dgm:t>
        <a:bodyPr/>
        <a:lstStyle/>
        <a:p>
          <a:endParaRPr lang="en-US"/>
        </a:p>
      </dgm:t>
    </dgm:pt>
    <dgm:pt modelId="{FAD551E4-4A99-4742-A465-F6B09E0F6B12}">
      <dgm:prSet/>
      <dgm:spPr/>
      <dgm:t>
        <a:bodyPr/>
        <a:lstStyle/>
        <a:p>
          <a:r>
            <a:rPr lang="en-GB" dirty="0"/>
            <a:t>Stackable: part of or accumulate into a degree</a:t>
          </a:r>
          <a:endParaRPr lang="en-US" dirty="0"/>
        </a:p>
      </dgm:t>
    </dgm:pt>
    <dgm:pt modelId="{DE8C4FFD-0F80-4F7B-9078-E177445FB880}" type="parTrans" cxnId="{0A19D47F-C48E-4D2C-B482-406FF00F4483}">
      <dgm:prSet/>
      <dgm:spPr/>
      <dgm:t>
        <a:bodyPr/>
        <a:lstStyle/>
        <a:p>
          <a:endParaRPr lang="en-US"/>
        </a:p>
      </dgm:t>
    </dgm:pt>
    <dgm:pt modelId="{AE22342C-AFA8-4517-A732-6471FB0A60BD}" type="sibTrans" cxnId="{0A19D47F-C48E-4D2C-B482-406FF00F4483}">
      <dgm:prSet/>
      <dgm:spPr/>
      <dgm:t>
        <a:bodyPr/>
        <a:lstStyle/>
        <a:p>
          <a:endParaRPr lang="en-US"/>
        </a:p>
      </dgm:t>
    </dgm:pt>
    <dgm:pt modelId="{DADD1C0F-0583-4365-8FBE-723BC1F0AD75}">
      <dgm:prSet/>
      <dgm:spPr/>
      <dgm:t>
        <a:bodyPr/>
        <a:lstStyle/>
        <a:p>
          <a:r>
            <a:rPr lang="en-GB"/>
            <a:t>Not limited to higher education</a:t>
          </a:r>
          <a:endParaRPr lang="en-US"/>
        </a:p>
      </dgm:t>
    </dgm:pt>
    <dgm:pt modelId="{F4D2897E-0D49-4B78-94C6-1B753D501615}" type="parTrans" cxnId="{30D56984-86B0-43DB-9D9A-68D03C1EBE18}">
      <dgm:prSet/>
      <dgm:spPr/>
      <dgm:t>
        <a:bodyPr/>
        <a:lstStyle/>
        <a:p>
          <a:endParaRPr lang="en-US"/>
        </a:p>
      </dgm:t>
    </dgm:pt>
    <dgm:pt modelId="{C3903984-0102-4994-A203-C535B0513969}" type="sibTrans" cxnId="{30D56984-86B0-43DB-9D9A-68D03C1EBE18}">
      <dgm:prSet/>
      <dgm:spPr/>
      <dgm:t>
        <a:bodyPr/>
        <a:lstStyle/>
        <a:p>
          <a:endParaRPr lang="en-US"/>
        </a:p>
      </dgm:t>
    </dgm:pt>
    <dgm:pt modelId="{118D2F32-81A3-4948-BF94-E367A677A42E}">
      <dgm:prSet/>
      <dgm:spPr/>
      <dgm:t>
        <a:bodyPr/>
        <a:lstStyle/>
        <a:p>
          <a:r>
            <a:rPr lang="en-GB"/>
            <a:t>Credits? </a:t>
          </a:r>
          <a:endParaRPr lang="en-US"/>
        </a:p>
      </dgm:t>
    </dgm:pt>
    <dgm:pt modelId="{F566639D-7202-4EB6-AC94-FC55FE767513}" type="parTrans" cxnId="{E919280F-0558-4F1D-A471-2A1D20DD7AAD}">
      <dgm:prSet/>
      <dgm:spPr/>
      <dgm:t>
        <a:bodyPr/>
        <a:lstStyle/>
        <a:p>
          <a:endParaRPr lang="en-US"/>
        </a:p>
      </dgm:t>
    </dgm:pt>
    <dgm:pt modelId="{8230F781-88EC-4785-A836-F2810BBDEC0B}" type="sibTrans" cxnId="{E919280F-0558-4F1D-A471-2A1D20DD7AAD}">
      <dgm:prSet/>
      <dgm:spPr/>
      <dgm:t>
        <a:bodyPr/>
        <a:lstStyle/>
        <a:p>
          <a:endParaRPr lang="en-US"/>
        </a:p>
      </dgm:t>
    </dgm:pt>
    <dgm:pt modelId="{CE29B7D9-B64B-4E58-BD00-6BFFFA6222D4}">
      <dgm:prSet/>
      <dgm:spPr/>
      <dgm:t>
        <a:bodyPr/>
        <a:lstStyle/>
        <a:p>
          <a:r>
            <a:rPr lang="en-GB"/>
            <a:t>Providers?</a:t>
          </a:r>
          <a:endParaRPr lang="en-US"/>
        </a:p>
      </dgm:t>
    </dgm:pt>
    <dgm:pt modelId="{BF329EEA-D552-4DCC-92E2-DD9FFA7905B1}" type="parTrans" cxnId="{7DCA8131-F6D3-4B14-96A2-66DB1019FDD6}">
      <dgm:prSet/>
      <dgm:spPr/>
      <dgm:t>
        <a:bodyPr/>
        <a:lstStyle/>
        <a:p>
          <a:endParaRPr lang="en-US"/>
        </a:p>
      </dgm:t>
    </dgm:pt>
    <dgm:pt modelId="{BCCC2721-B9BD-43E7-95CD-55B0EF13DA55}" type="sibTrans" cxnId="{7DCA8131-F6D3-4B14-96A2-66DB1019FDD6}">
      <dgm:prSet/>
      <dgm:spPr/>
      <dgm:t>
        <a:bodyPr/>
        <a:lstStyle/>
        <a:p>
          <a:endParaRPr lang="en-US"/>
        </a:p>
      </dgm:t>
    </dgm:pt>
    <dgm:pt modelId="{3AFD1F1D-2461-4AC1-9B51-2C3AF191F055}">
      <dgm:prSet/>
      <dgm:spPr/>
      <dgm:t>
        <a:bodyPr/>
        <a:lstStyle/>
        <a:p>
          <a:r>
            <a:rPr lang="en-GB"/>
            <a:t>Provided in collaboration with/ in response to demand of professional sector</a:t>
          </a:r>
          <a:endParaRPr lang="en-US"/>
        </a:p>
      </dgm:t>
    </dgm:pt>
    <dgm:pt modelId="{FD2EC89E-EE8F-4289-BE7C-063D79F12C42}" type="parTrans" cxnId="{B4739D28-119C-46F8-8242-9F78F4DA6584}">
      <dgm:prSet/>
      <dgm:spPr/>
      <dgm:t>
        <a:bodyPr/>
        <a:lstStyle/>
        <a:p>
          <a:endParaRPr lang="en-US"/>
        </a:p>
      </dgm:t>
    </dgm:pt>
    <dgm:pt modelId="{3E9258B5-CF66-4B29-817D-8B514F199166}" type="sibTrans" cxnId="{B4739D28-119C-46F8-8242-9F78F4DA6584}">
      <dgm:prSet/>
      <dgm:spPr/>
      <dgm:t>
        <a:bodyPr/>
        <a:lstStyle/>
        <a:p>
          <a:endParaRPr lang="en-US"/>
        </a:p>
      </dgm:t>
    </dgm:pt>
    <dgm:pt modelId="{6AEC1BE7-09D6-4B5F-A537-7CB515825E72}">
      <dgm:prSet/>
      <dgm:spPr/>
      <dgm:t>
        <a:bodyPr/>
        <a:lstStyle/>
        <a:p>
          <a:r>
            <a:rPr lang="en-GB"/>
            <a:t>Costs?</a:t>
          </a:r>
          <a:endParaRPr lang="en-US"/>
        </a:p>
      </dgm:t>
    </dgm:pt>
    <dgm:pt modelId="{FA081706-2E19-44A9-8928-886547C5C337}" type="parTrans" cxnId="{B3D210DE-BB2A-405B-AF3C-E8A0381EB8D2}">
      <dgm:prSet/>
      <dgm:spPr/>
      <dgm:t>
        <a:bodyPr/>
        <a:lstStyle/>
        <a:p>
          <a:endParaRPr lang="en-US"/>
        </a:p>
      </dgm:t>
    </dgm:pt>
    <dgm:pt modelId="{460DE9E8-AE40-4088-A6FB-64B030273FDD}" type="sibTrans" cxnId="{B3D210DE-BB2A-405B-AF3C-E8A0381EB8D2}">
      <dgm:prSet/>
      <dgm:spPr/>
      <dgm:t>
        <a:bodyPr/>
        <a:lstStyle/>
        <a:p>
          <a:endParaRPr lang="en-US"/>
        </a:p>
      </dgm:t>
    </dgm:pt>
    <dgm:pt modelId="{B5D299E1-D590-4246-AEB2-55ECEE12A8B0}" type="pres">
      <dgm:prSet presAssocID="{B45A02A8-163D-4C91-BD49-05E08D8A9460}" presName="Name0" presStyleCnt="0">
        <dgm:presLayoutVars>
          <dgm:dir/>
          <dgm:resizeHandles val="exact"/>
        </dgm:presLayoutVars>
      </dgm:prSet>
      <dgm:spPr/>
      <dgm:t>
        <a:bodyPr/>
        <a:lstStyle/>
        <a:p>
          <a:endParaRPr lang="en-US"/>
        </a:p>
      </dgm:t>
    </dgm:pt>
    <dgm:pt modelId="{2C95A7CA-D36E-C742-8A96-C35B2EF01B0F}" type="pres">
      <dgm:prSet presAssocID="{42AF2C0E-FE25-41F7-A8BD-70D26C7F739B}" presName="node" presStyleLbl="node1" presStyleIdx="0" presStyleCnt="10">
        <dgm:presLayoutVars>
          <dgm:bulletEnabled val="1"/>
        </dgm:presLayoutVars>
      </dgm:prSet>
      <dgm:spPr/>
      <dgm:t>
        <a:bodyPr/>
        <a:lstStyle/>
        <a:p>
          <a:endParaRPr lang="en-US"/>
        </a:p>
      </dgm:t>
    </dgm:pt>
    <dgm:pt modelId="{BB21CE1D-CF5D-884F-909E-A6E46212DDE3}" type="pres">
      <dgm:prSet presAssocID="{E426AE1D-1D5A-4536-84B5-F418F1DB2D7F}" presName="sibTrans" presStyleLbl="sibTrans1D1" presStyleIdx="0" presStyleCnt="9"/>
      <dgm:spPr/>
      <dgm:t>
        <a:bodyPr/>
        <a:lstStyle/>
        <a:p>
          <a:endParaRPr lang="en-US"/>
        </a:p>
      </dgm:t>
    </dgm:pt>
    <dgm:pt modelId="{57AA59AD-B6FB-D442-8298-D5ED2D8CFB38}" type="pres">
      <dgm:prSet presAssocID="{E426AE1D-1D5A-4536-84B5-F418F1DB2D7F}" presName="connectorText" presStyleLbl="sibTrans1D1" presStyleIdx="0" presStyleCnt="9"/>
      <dgm:spPr/>
      <dgm:t>
        <a:bodyPr/>
        <a:lstStyle/>
        <a:p>
          <a:endParaRPr lang="en-US"/>
        </a:p>
      </dgm:t>
    </dgm:pt>
    <dgm:pt modelId="{17B4F802-88A7-A343-A3BA-4FC0AE9EA9E0}" type="pres">
      <dgm:prSet presAssocID="{ED2E3058-F3F3-4670-8879-D190F28BEC59}" presName="node" presStyleLbl="node1" presStyleIdx="1" presStyleCnt="10">
        <dgm:presLayoutVars>
          <dgm:bulletEnabled val="1"/>
        </dgm:presLayoutVars>
      </dgm:prSet>
      <dgm:spPr/>
      <dgm:t>
        <a:bodyPr/>
        <a:lstStyle/>
        <a:p>
          <a:endParaRPr lang="en-US"/>
        </a:p>
      </dgm:t>
    </dgm:pt>
    <dgm:pt modelId="{8DDFF0DC-A093-EA45-B230-CC6EADAF0868}" type="pres">
      <dgm:prSet presAssocID="{71C6D9DA-8DE6-4B90-96A7-C25CC016E624}" presName="sibTrans" presStyleLbl="sibTrans1D1" presStyleIdx="1" presStyleCnt="9"/>
      <dgm:spPr/>
      <dgm:t>
        <a:bodyPr/>
        <a:lstStyle/>
        <a:p>
          <a:endParaRPr lang="en-US"/>
        </a:p>
      </dgm:t>
    </dgm:pt>
    <dgm:pt modelId="{B611E7AD-14BA-EE4F-8F1D-7836B01717C5}" type="pres">
      <dgm:prSet presAssocID="{71C6D9DA-8DE6-4B90-96A7-C25CC016E624}" presName="connectorText" presStyleLbl="sibTrans1D1" presStyleIdx="1" presStyleCnt="9"/>
      <dgm:spPr/>
      <dgm:t>
        <a:bodyPr/>
        <a:lstStyle/>
        <a:p>
          <a:endParaRPr lang="en-US"/>
        </a:p>
      </dgm:t>
    </dgm:pt>
    <dgm:pt modelId="{9962EE2C-B814-D440-B3F4-36862B610405}" type="pres">
      <dgm:prSet presAssocID="{FC56E234-65FB-434D-B8A9-58CF2AEC108B}" presName="node" presStyleLbl="node1" presStyleIdx="2" presStyleCnt="10">
        <dgm:presLayoutVars>
          <dgm:bulletEnabled val="1"/>
        </dgm:presLayoutVars>
      </dgm:prSet>
      <dgm:spPr/>
      <dgm:t>
        <a:bodyPr/>
        <a:lstStyle/>
        <a:p>
          <a:endParaRPr lang="en-US"/>
        </a:p>
      </dgm:t>
    </dgm:pt>
    <dgm:pt modelId="{979C7CA5-9F1D-8E40-AAF4-30B37BBD9001}" type="pres">
      <dgm:prSet presAssocID="{B10735B4-599D-4EB7-ADC4-5EEB3758E26A}" presName="sibTrans" presStyleLbl="sibTrans1D1" presStyleIdx="2" presStyleCnt="9"/>
      <dgm:spPr/>
      <dgm:t>
        <a:bodyPr/>
        <a:lstStyle/>
        <a:p>
          <a:endParaRPr lang="en-US"/>
        </a:p>
      </dgm:t>
    </dgm:pt>
    <dgm:pt modelId="{C5F1ECEA-6968-304C-ADD6-AA4918BFD791}" type="pres">
      <dgm:prSet presAssocID="{B10735B4-599D-4EB7-ADC4-5EEB3758E26A}" presName="connectorText" presStyleLbl="sibTrans1D1" presStyleIdx="2" presStyleCnt="9"/>
      <dgm:spPr/>
      <dgm:t>
        <a:bodyPr/>
        <a:lstStyle/>
        <a:p>
          <a:endParaRPr lang="en-US"/>
        </a:p>
      </dgm:t>
    </dgm:pt>
    <dgm:pt modelId="{CB8431DB-E28C-D64F-93C1-844741CC5C0A}" type="pres">
      <dgm:prSet presAssocID="{615F4D58-6772-4699-9F05-6536B266DBD9}" presName="node" presStyleLbl="node1" presStyleIdx="3" presStyleCnt="10">
        <dgm:presLayoutVars>
          <dgm:bulletEnabled val="1"/>
        </dgm:presLayoutVars>
      </dgm:prSet>
      <dgm:spPr/>
      <dgm:t>
        <a:bodyPr/>
        <a:lstStyle/>
        <a:p>
          <a:endParaRPr lang="en-US"/>
        </a:p>
      </dgm:t>
    </dgm:pt>
    <dgm:pt modelId="{EC9EE42F-5D57-0E4D-A417-9726B2852CC0}" type="pres">
      <dgm:prSet presAssocID="{FA7C0525-C0AC-4449-9411-8F86263D6286}" presName="sibTrans" presStyleLbl="sibTrans1D1" presStyleIdx="3" presStyleCnt="9"/>
      <dgm:spPr/>
      <dgm:t>
        <a:bodyPr/>
        <a:lstStyle/>
        <a:p>
          <a:endParaRPr lang="en-US"/>
        </a:p>
      </dgm:t>
    </dgm:pt>
    <dgm:pt modelId="{D366FF5B-933A-B140-9B42-61E7F5ABB4F5}" type="pres">
      <dgm:prSet presAssocID="{FA7C0525-C0AC-4449-9411-8F86263D6286}" presName="connectorText" presStyleLbl="sibTrans1D1" presStyleIdx="3" presStyleCnt="9"/>
      <dgm:spPr/>
      <dgm:t>
        <a:bodyPr/>
        <a:lstStyle/>
        <a:p>
          <a:endParaRPr lang="en-US"/>
        </a:p>
      </dgm:t>
    </dgm:pt>
    <dgm:pt modelId="{7772AF60-FC38-3B41-B5C1-E869B186DCC6}" type="pres">
      <dgm:prSet presAssocID="{FAD551E4-4A99-4742-A465-F6B09E0F6B12}" presName="node" presStyleLbl="node1" presStyleIdx="4" presStyleCnt="10">
        <dgm:presLayoutVars>
          <dgm:bulletEnabled val="1"/>
        </dgm:presLayoutVars>
      </dgm:prSet>
      <dgm:spPr/>
      <dgm:t>
        <a:bodyPr/>
        <a:lstStyle/>
        <a:p>
          <a:endParaRPr lang="en-US"/>
        </a:p>
      </dgm:t>
    </dgm:pt>
    <dgm:pt modelId="{D817E656-0283-9048-AEDE-3A5F0052EFC9}" type="pres">
      <dgm:prSet presAssocID="{AE22342C-AFA8-4517-A732-6471FB0A60BD}" presName="sibTrans" presStyleLbl="sibTrans1D1" presStyleIdx="4" presStyleCnt="9"/>
      <dgm:spPr/>
      <dgm:t>
        <a:bodyPr/>
        <a:lstStyle/>
        <a:p>
          <a:endParaRPr lang="en-US"/>
        </a:p>
      </dgm:t>
    </dgm:pt>
    <dgm:pt modelId="{578535CE-079A-C843-8FC0-07F3A27D827A}" type="pres">
      <dgm:prSet presAssocID="{AE22342C-AFA8-4517-A732-6471FB0A60BD}" presName="connectorText" presStyleLbl="sibTrans1D1" presStyleIdx="4" presStyleCnt="9"/>
      <dgm:spPr/>
      <dgm:t>
        <a:bodyPr/>
        <a:lstStyle/>
        <a:p>
          <a:endParaRPr lang="en-US"/>
        </a:p>
      </dgm:t>
    </dgm:pt>
    <dgm:pt modelId="{F76A346F-534F-E144-9B25-D5F79E546B51}" type="pres">
      <dgm:prSet presAssocID="{DADD1C0F-0583-4365-8FBE-723BC1F0AD75}" presName="node" presStyleLbl="node1" presStyleIdx="5" presStyleCnt="10">
        <dgm:presLayoutVars>
          <dgm:bulletEnabled val="1"/>
        </dgm:presLayoutVars>
      </dgm:prSet>
      <dgm:spPr/>
      <dgm:t>
        <a:bodyPr/>
        <a:lstStyle/>
        <a:p>
          <a:endParaRPr lang="en-US"/>
        </a:p>
      </dgm:t>
    </dgm:pt>
    <dgm:pt modelId="{03148CF1-7722-8947-9446-F99D06301BEF}" type="pres">
      <dgm:prSet presAssocID="{C3903984-0102-4994-A203-C535B0513969}" presName="sibTrans" presStyleLbl="sibTrans1D1" presStyleIdx="5" presStyleCnt="9"/>
      <dgm:spPr/>
      <dgm:t>
        <a:bodyPr/>
        <a:lstStyle/>
        <a:p>
          <a:endParaRPr lang="en-US"/>
        </a:p>
      </dgm:t>
    </dgm:pt>
    <dgm:pt modelId="{EECD9180-600B-C04F-8E37-97BC0E8F2DAC}" type="pres">
      <dgm:prSet presAssocID="{C3903984-0102-4994-A203-C535B0513969}" presName="connectorText" presStyleLbl="sibTrans1D1" presStyleIdx="5" presStyleCnt="9"/>
      <dgm:spPr/>
      <dgm:t>
        <a:bodyPr/>
        <a:lstStyle/>
        <a:p>
          <a:endParaRPr lang="en-US"/>
        </a:p>
      </dgm:t>
    </dgm:pt>
    <dgm:pt modelId="{82799D8A-5FAC-A94B-BF2D-50C3E973E6F3}" type="pres">
      <dgm:prSet presAssocID="{118D2F32-81A3-4948-BF94-E367A677A42E}" presName="node" presStyleLbl="node1" presStyleIdx="6" presStyleCnt="10">
        <dgm:presLayoutVars>
          <dgm:bulletEnabled val="1"/>
        </dgm:presLayoutVars>
      </dgm:prSet>
      <dgm:spPr/>
      <dgm:t>
        <a:bodyPr/>
        <a:lstStyle/>
        <a:p>
          <a:endParaRPr lang="en-US"/>
        </a:p>
      </dgm:t>
    </dgm:pt>
    <dgm:pt modelId="{6080C87E-8329-E34F-8577-F7C0F9021E89}" type="pres">
      <dgm:prSet presAssocID="{8230F781-88EC-4785-A836-F2810BBDEC0B}" presName="sibTrans" presStyleLbl="sibTrans1D1" presStyleIdx="6" presStyleCnt="9"/>
      <dgm:spPr/>
      <dgm:t>
        <a:bodyPr/>
        <a:lstStyle/>
        <a:p>
          <a:endParaRPr lang="en-US"/>
        </a:p>
      </dgm:t>
    </dgm:pt>
    <dgm:pt modelId="{B27B508F-DA2F-9C49-B205-7740823BFFFA}" type="pres">
      <dgm:prSet presAssocID="{8230F781-88EC-4785-A836-F2810BBDEC0B}" presName="connectorText" presStyleLbl="sibTrans1D1" presStyleIdx="6" presStyleCnt="9"/>
      <dgm:spPr/>
      <dgm:t>
        <a:bodyPr/>
        <a:lstStyle/>
        <a:p>
          <a:endParaRPr lang="en-US"/>
        </a:p>
      </dgm:t>
    </dgm:pt>
    <dgm:pt modelId="{B2A6A59D-1E77-CE4C-9D8F-1401AFFA4933}" type="pres">
      <dgm:prSet presAssocID="{CE29B7D9-B64B-4E58-BD00-6BFFFA6222D4}" presName="node" presStyleLbl="node1" presStyleIdx="7" presStyleCnt="10">
        <dgm:presLayoutVars>
          <dgm:bulletEnabled val="1"/>
        </dgm:presLayoutVars>
      </dgm:prSet>
      <dgm:spPr/>
      <dgm:t>
        <a:bodyPr/>
        <a:lstStyle/>
        <a:p>
          <a:endParaRPr lang="en-US"/>
        </a:p>
      </dgm:t>
    </dgm:pt>
    <dgm:pt modelId="{47E3A5EC-0FDD-5243-8A69-94FC7D8291F5}" type="pres">
      <dgm:prSet presAssocID="{BCCC2721-B9BD-43E7-95CD-55B0EF13DA55}" presName="sibTrans" presStyleLbl="sibTrans1D1" presStyleIdx="7" presStyleCnt="9"/>
      <dgm:spPr/>
      <dgm:t>
        <a:bodyPr/>
        <a:lstStyle/>
        <a:p>
          <a:endParaRPr lang="en-US"/>
        </a:p>
      </dgm:t>
    </dgm:pt>
    <dgm:pt modelId="{0FBF8925-8529-B442-8B53-B675174B48D8}" type="pres">
      <dgm:prSet presAssocID="{BCCC2721-B9BD-43E7-95CD-55B0EF13DA55}" presName="connectorText" presStyleLbl="sibTrans1D1" presStyleIdx="7" presStyleCnt="9"/>
      <dgm:spPr/>
      <dgm:t>
        <a:bodyPr/>
        <a:lstStyle/>
        <a:p>
          <a:endParaRPr lang="en-US"/>
        </a:p>
      </dgm:t>
    </dgm:pt>
    <dgm:pt modelId="{B904DE5D-824B-FB42-A43C-F966615D5860}" type="pres">
      <dgm:prSet presAssocID="{3AFD1F1D-2461-4AC1-9B51-2C3AF191F055}" presName="node" presStyleLbl="node1" presStyleIdx="8" presStyleCnt="10">
        <dgm:presLayoutVars>
          <dgm:bulletEnabled val="1"/>
        </dgm:presLayoutVars>
      </dgm:prSet>
      <dgm:spPr/>
      <dgm:t>
        <a:bodyPr/>
        <a:lstStyle/>
        <a:p>
          <a:endParaRPr lang="en-US"/>
        </a:p>
      </dgm:t>
    </dgm:pt>
    <dgm:pt modelId="{1A3A56D7-EC1F-EB43-92C0-745736C23309}" type="pres">
      <dgm:prSet presAssocID="{3E9258B5-CF66-4B29-817D-8B514F199166}" presName="sibTrans" presStyleLbl="sibTrans1D1" presStyleIdx="8" presStyleCnt="9"/>
      <dgm:spPr/>
      <dgm:t>
        <a:bodyPr/>
        <a:lstStyle/>
        <a:p>
          <a:endParaRPr lang="en-US"/>
        </a:p>
      </dgm:t>
    </dgm:pt>
    <dgm:pt modelId="{3FBB2B85-0686-7043-87CD-EF0FFC7D83F3}" type="pres">
      <dgm:prSet presAssocID="{3E9258B5-CF66-4B29-817D-8B514F199166}" presName="connectorText" presStyleLbl="sibTrans1D1" presStyleIdx="8" presStyleCnt="9"/>
      <dgm:spPr/>
      <dgm:t>
        <a:bodyPr/>
        <a:lstStyle/>
        <a:p>
          <a:endParaRPr lang="en-US"/>
        </a:p>
      </dgm:t>
    </dgm:pt>
    <dgm:pt modelId="{7D7A54FD-11D1-A544-B698-7BAD0A56B199}" type="pres">
      <dgm:prSet presAssocID="{6AEC1BE7-09D6-4B5F-A537-7CB515825E72}" presName="node" presStyleLbl="node1" presStyleIdx="9" presStyleCnt="10">
        <dgm:presLayoutVars>
          <dgm:bulletEnabled val="1"/>
        </dgm:presLayoutVars>
      </dgm:prSet>
      <dgm:spPr/>
      <dgm:t>
        <a:bodyPr/>
        <a:lstStyle/>
        <a:p>
          <a:endParaRPr lang="en-US"/>
        </a:p>
      </dgm:t>
    </dgm:pt>
  </dgm:ptLst>
  <dgm:cxnLst>
    <dgm:cxn modelId="{B3D210DE-BB2A-405B-AF3C-E8A0381EB8D2}" srcId="{B45A02A8-163D-4C91-BD49-05E08D8A9460}" destId="{6AEC1BE7-09D6-4B5F-A537-7CB515825E72}" srcOrd="9" destOrd="0" parTransId="{FA081706-2E19-44A9-8928-886547C5C337}" sibTransId="{460DE9E8-AE40-4088-A6FB-64B030273FDD}"/>
    <dgm:cxn modelId="{1C89A57F-3D94-3F40-8F43-728F83FBD2D2}" type="presOf" srcId="{8230F781-88EC-4785-A836-F2810BBDEC0B}" destId="{B27B508F-DA2F-9C49-B205-7740823BFFFA}" srcOrd="1" destOrd="0" presId="urn:microsoft.com/office/officeart/2016/7/layout/RepeatingBendingProcessNew"/>
    <dgm:cxn modelId="{08A6E377-DEDF-4F64-8B1F-1FC30815687E}" srcId="{B45A02A8-163D-4C91-BD49-05E08D8A9460}" destId="{42AF2C0E-FE25-41F7-A8BD-70D26C7F739B}" srcOrd="0" destOrd="0" parTransId="{5FEA361E-008B-43A8-ABB1-49BE508BC250}" sibTransId="{E426AE1D-1D5A-4536-84B5-F418F1DB2D7F}"/>
    <dgm:cxn modelId="{C17515BA-3518-4B54-9F2E-83DF4F073DFA}" srcId="{B45A02A8-163D-4C91-BD49-05E08D8A9460}" destId="{FC56E234-65FB-434D-B8A9-58CF2AEC108B}" srcOrd="2" destOrd="0" parTransId="{B5D60A69-82D7-40D1-8D77-107615B1CF1B}" sibTransId="{B10735B4-599D-4EB7-ADC4-5EEB3758E26A}"/>
    <dgm:cxn modelId="{E9E76C50-0471-A74D-9C50-3FE383C48AFE}" type="presOf" srcId="{615F4D58-6772-4699-9F05-6536B266DBD9}" destId="{CB8431DB-E28C-D64F-93C1-844741CC5C0A}" srcOrd="0" destOrd="0" presId="urn:microsoft.com/office/officeart/2016/7/layout/RepeatingBendingProcessNew"/>
    <dgm:cxn modelId="{79695FE8-0F89-8946-8159-392FED33E0B8}" type="presOf" srcId="{E426AE1D-1D5A-4536-84B5-F418F1DB2D7F}" destId="{57AA59AD-B6FB-D442-8298-D5ED2D8CFB38}" srcOrd="1" destOrd="0" presId="urn:microsoft.com/office/officeart/2016/7/layout/RepeatingBendingProcessNew"/>
    <dgm:cxn modelId="{0D5CC12F-FB6B-9C49-9DA5-770A84A4F648}" type="presOf" srcId="{AE22342C-AFA8-4517-A732-6471FB0A60BD}" destId="{578535CE-079A-C843-8FC0-07F3A27D827A}" srcOrd="1" destOrd="0" presId="urn:microsoft.com/office/officeart/2016/7/layout/RepeatingBendingProcessNew"/>
    <dgm:cxn modelId="{3F381FD2-3F70-ED43-8DD1-D5BB20C25B41}" type="presOf" srcId="{B45A02A8-163D-4C91-BD49-05E08D8A9460}" destId="{B5D299E1-D590-4246-AEB2-55ECEE12A8B0}" srcOrd="0" destOrd="0" presId="urn:microsoft.com/office/officeart/2016/7/layout/RepeatingBendingProcessNew"/>
    <dgm:cxn modelId="{F3BD92F3-A79B-E745-A591-1A6F7AC09BFB}" type="presOf" srcId="{3AFD1F1D-2461-4AC1-9B51-2C3AF191F055}" destId="{B904DE5D-824B-FB42-A43C-F966615D5860}" srcOrd="0" destOrd="0" presId="urn:microsoft.com/office/officeart/2016/7/layout/RepeatingBendingProcessNew"/>
    <dgm:cxn modelId="{79E6C392-2D4A-794F-BC0C-06098B88DD2C}" type="presOf" srcId="{FA7C0525-C0AC-4449-9411-8F86263D6286}" destId="{D366FF5B-933A-B140-9B42-61E7F5ABB4F5}" srcOrd="1" destOrd="0" presId="urn:microsoft.com/office/officeart/2016/7/layout/RepeatingBendingProcessNew"/>
    <dgm:cxn modelId="{D0BC7543-A904-2846-91A8-56DE04BF894C}" type="presOf" srcId="{B10735B4-599D-4EB7-ADC4-5EEB3758E26A}" destId="{979C7CA5-9F1D-8E40-AAF4-30B37BBD9001}" srcOrd="0" destOrd="0" presId="urn:microsoft.com/office/officeart/2016/7/layout/RepeatingBendingProcessNew"/>
    <dgm:cxn modelId="{9956B120-69BF-2449-A72B-93F0F7BB68A6}" type="presOf" srcId="{71C6D9DA-8DE6-4B90-96A7-C25CC016E624}" destId="{B611E7AD-14BA-EE4F-8F1D-7836B01717C5}" srcOrd="1" destOrd="0" presId="urn:microsoft.com/office/officeart/2016/7/layout/RepeatingBendingProcessNew"/>
    <dgm:cxn modelId="{8D64BACC-9AE2-F946-89E8-43A248B86D6C}" type="presOf" srcId="{ED2E3058-F3F3-4670-8879-D190F28BEC59}" destId="{17B4F802-88A7-A343-A3BA-4FC0AE9EA9E0}" srcOrd="0" destOrd="0" presId="urn:microsoft.com/office/officeart/2016/7/layout/RepeatingBendingProcessNew"/>
    <dgm:cxn modelId="{2687C6A5-AF78-674D-A4BC-AB433F91C485}" type="presOf" srcId="{42AF2C0E-FE25-41F7-A8BD-70D26C7F739B}" destId="{2C95A7CA-D36E-C742-8A96-C35B2EF01B0F}" srcOrd="0" destOrd="0" presId="urn:microsoft.com/office/officeart/2016/7/layout/RepeatingBendingProcessNew"/>
    <dgm:cxn modelId="{81F8469D-5E2C-7047-8AE5-1B231740CDB5}" type="presOf" srcId="{FA7C0525-C0AC-4449-9411-8F86263D6286}" destId="{EC9EE42F-5D57-0E4D-A417-9726B2852CC0}" srcOrd="0" destOrd="0" presId="urn:microsoft.com/office/officeart/2016/7/layout/RepeatingBendingProcessNew"/>
    <dgm:cxn modelId="{2215969C-503C-4083-8A7B-CDB863554D6E}" srcId="{FC56E234-65FB-434D-B8A9-58CF2AEC108B}" destId="{FF08EFA7-68B6-4F62-B98F-C58A7C55F8AB}" srcOrd="0" destOrd="0" parTransId="{31072391-45C1-4717-9B77-014F41B4BE89}" sibTransId="{3FB9D4C9-079F-4CD4-B19E-F1CDAD25C013}"/>
    <dgm:cxn modelId="{C068C476-64B9-3C4F-B6A5-6F76175F6CBE}" type="presOf" srcId="{AE22342C-AFA8-4517-A732-6471FB0A60BD}" destId="{D817E656-0283-9048-AEDE-3A5F0052EFC9}" srcOrd="0" destOrd="0" presId="urn:microsoft.com/office/officeart/2016/7/layout/RepeatingBendingProcessNew"/>
    <dgm:cxn modelId="{16411188-13C7-8A46-8D04-C94C35857605}" type="presOf" srcId="{CE29B7D9-B64B-4E58-BD00-6BFFFA6222D4}" destId="{B2A6A59D-1E77-CE4C-9D8F-1401AFFA4933}" srcOrd="0" destOrd="0" presId="urn:microsoft.com/office/officeart/2016/7/layout/RepeatingBendingProcessNew"/>
    <dgm:cxn modelId="{53A70F97-D935-D741-BA13-6DFA229098A3}" type="presOf" srcId="{BCCC2721-B9BD-43E7-95CD-55B0EF13DA55}" destId="{0FBF8925-8529-B442-8B53-B675174B48D8}" srcOrd="1" destOrd="0" presId="urn:microsoft.com/office/officeart/2016/7/layout/RepeatingBendingProcessNew"/>
    <dgm:cxn modelId="{860971BD-8A96-9F46-A0DB-5A15BF7AAE97}" type="presOf" srcId="{3E9258B5-CF66-4B29-817D-8B514F199166}" destId="{3FBB2B85-0686-7043-87CD-EF0FFC7D83F3}" srcOrd="1" destOrd="0" presId="urn:microsoft.com/office/officeart/2016/7/layout/RepeatingBendingProcessNew"/>
    <dgm:cxn modelId="{EF3531FA-7F13-8442-BE2D-4B9CE9F4C399}" type="presOf" srcId="{118D2F32-81A3-4948-BF94-E367A677A42E}" destId="{82799D8A-5FAC-A94B-BF2D-50C3E973E6F3}" srcOrd="0" destOrd="0" presId="urn:microsoft.com/office/officeart/2016/7/layout/RepeatingBendingProcessNew"/>
    <dgm:cxn modelId="{303A5664-3814-EC44-9D94-EF6EFB24E291}" type="presOf" srcId="{E426AE1D-1D5A-4536-84B5-F418F1DB2D7F}" destId="{BB21CE1D-CF5D-884F-909E-A6E46212DDE3}" srcOrd="0" destOrd="0" presId="urn:microsoft.com/office/officeart/2016/7/layout/RepeatingBendingProcessNew"/>
    <dgm:cxn modelId="{0A19D47F-C48E-4D2C-B482-406FF00F4483}" srcId="{B45A02A8-163D-4C91-BD49-05E08D8A9460}" destId="{FAD551E4-4A99-4742-A465-F6B09E0F6B12}" srcOrd="4" destOrd="0" parTransId="{DE8C4FFD-0F80-4F7B-9078-E177445FB880}" sibTransId="{AE22342C-AFA8-4517-A732-6471FB0A60BD}"/>
    <dgm:cxn modelId="{7DCA8131-F6D3-4B14-96A2-66DB1019FDD6}" srcId="{B45A02A8-163D-4C91-BD49-05E08D8A9460}" destId="{CE29B7D9-B64B-4E58-BD00-6BFFFA6222D4}" srcOrd="7" destOrd="0" parTransId="{BF329EEA-D552-4DCC-92E2-DD9FFA7905B1}" sibTransId="{BCCC2721-B9BD-43E7-95CD-55B0EF13DA55}"/>
    <dgm:cxn modelId="{3BDAF4B5-08AF-D94C-B9AB-A7064165E8AD}" type="presOf" srcId="{BCCC2721-B9BD-43E7-95CD-55B0EF13DA55}" destId="{47E3A5EC-0FDD-5243-8A69-94FC7D8291F5}" srcOrd="0" destOrd="0" presId="urn:microsoft.com/office/officeart/2016/7/layout/RepeatingBendingProcessNew"/>
    <dgm:cxn modelId="{30D56984-86B0-43DB-9D9A-68D03C1EBE18}" srcId="{B45A02A8-163D-4C91-BD49-05E08D8A9460}" destId="{DADD1C0F-0583-4365-8FBE-723BC1F0AD75}" srcOrd="5" destOrd="0" parTransId="{F4D2897E-0D49-4B78-94C6-1B753D501615}" sibTransId="{C3903984-0102-4994-A203-C535B0513969}"/>
    <dgm:cxn modelId="{2EA068EE-7168-3F46-867B-850FCCECC013}" type="presOf" srcId="{C3903984-0102-4994-A203-C535B0513969}" destId="{EECD9180-600B-C04F-8E37-97BC0E8F2DAC}" srcOrd="1" destOrd="0" presId="urn:microsoft.com/office/officeart/2016/7/layout/RepeatingBendingProcessNew"/>
    <dgm:cxn modelId="{672AFEF2-B2B8-4C53-92B3-11AB4C79F311}" srcId="{B45A02A8-163D-4C91-BD49-05E08D8A9460}" destId="{615F4D58-6772-4699-9F05-6536B266DBD9}" srcOrd="3" destOrd="0" parTransId="{BE5E7189-ABBD-4678-8EBF-AAE08D7BB9C1}" sibTransId="{FA7C0525-C0AC-4449-9411-8F86263D6286}"/>
    <dgm:cxn modelId="{2453BA40-BFFB-614D-BDA8-019EB29FAF03}" type="presOf" srcId="{B10735B4-599D-4EB7-ADC4-5EEB3758E26A}" destId="{C5F1ECEA-6968-304C-ADD6-AA4918BFD791}" srcOrd="1" destOrd="0" presId="urn:microsoft.com/office/officeart/2016/7/layout/RepeatingBendingProcessNew"/>
    <dgm:cxn modelId="{406AF917-4B83-A542-8A71-5AC044F509D2}" type="presOf" srcId="{C3903984-0102-4994-A203-C535B0513969}" destId="{03148CF1-7722-8947-9446-F99D06301BEF}" srcOrd="0" destOrd="0" presId="urn:microsoft.com/office/officeart/2016/7/layout/RepeatingBendingProcessNew"/>
    <dgm:cxn modelId="{E919280F-0558-4F1D-A471-2A1D20DD7AAD}" srcId="{B45A02A8-163D-4C91-BD49-05E08D8A9460}" destId="{118D2F32-81A3-4948-BF94-E367A677A42E}" srcOrd="6" destOrd="0" parTransId="{F566639D-7202-4EB6-AC94-FC55FE767513}" sibTransId="{8230F781-88EC-4785-A836-F2810BBDEC0B}"/>
    <dgm:cxn modelId="{20402069-8EC1-4459-B7E5-1DCEBE9D860F}" srcId="{FC56E234-65FB-434D-B8A9-58CF2AEC108B}" destId="{8578C15C-8290-47B2-A478-89718FF4D69D}" srcOrd="1" destOrd="0" parTransId="{053E83B3-5120-4572-8558-24D4ED9CB15A}" sibTransId="{DF50EA89-A223-485F-96ED-A06A3A2814FE}"/>
    <dgm:cxn modelId="{F41054B8-223B-CF4E-9F44-0D5C79A6F07B}" type="presOf" srcId="{8230F781-88EC-4785-A836-F2810BBDEC0B}" destId="{6080C87E-8329-E34F-8577-F7C0F9021E89}" srcOrd="0" destOrd="0" presId="urn:microsoft.com/office/officeart/2016/7/layout/RepeatingBendingProcessNew"/>
    <dgm:cxn modelId="{A6D710C0-22EE-0546-870F-39D8758065A3}" type="presOf" srcId="{3E9258B5-CF66-4B29-817D-8B514F199166}" destId="{1A3A56D7-EC1F-EB43-92C0-745736C23309}" srcOrd="0" destOrd="0" presId="urn:microsoft.com/office/officeart/2016/7/layout/RepeatingBendingProcessNew"/>
    <dgm:cxn modelId="{B915DB40-B8CC-408C-B612-8A5D89D2527A}" srcId="{B45A02A8-163D-4C91-BD49-05E08D8A9460}" destId="{ED2E3058-F3F3-4670-8879-D190F28BEC59}" srcOrd="1" destOrd="0" parTransId="{F2E30E8F-82B2-4912-9207-6B6095AF2360}" sibTransId="{71C6D9DA-8DE6-4B90-96A7-C25CC016E624}"/>
    <dgm:cxn modelId="{43DAEF3A-ECF6-5942-8EDD-33F71413D2E0}" type="presOf" srcId="{FAD551E4-4A99-4742-A465-F6B09E0F6B12}" destId="{7772AF60-FC38-3B41-B5C1-E869B186DCC6}" srcOrd="0" destOrd="0" presId="urn:microsoft.com/office/officeart/2016/7/layout/RepeatingBendingProcessNew"/>
    <dgm:cxn modelId="{68A5AC2C-8E01-4E42-AF5F-3965C37F9940}" type="presOf" srcId="{FC56E234-65FB-434D-B8A9-58CF2AEC108B}" destId="{9962EE2C-B814-D440-B3F4-36862B610405}" srcOrd="0" destOrd="0" presId="urn:microsoft.com/office/officeart/2016/7/layout/RepeatingBendingProcessNew"/>
    <dgm:cxn modelId="{AA0E1FD7-8F2B-1A40-BFCA-C9205ABD430A}" type="presOf" srcId="{71C6D9DA-8DE6-4B90-96A7-C25CC016E624}" destId="{8DDFF0DC-A093-EA45-B230-CC6EADAF0868}" srcOrd="0" destOrd="0" presId="urn:microsoft.com/office/officeart/2016/7/layout/RepeatingBendingProcessNew"/>
    <dgm:cxn modelId="{B4739D28-119C-46F8-8242-9F78F4DA6584}" srcId="{B45A02A8-163D-4C91-BD49-05E08D8A9460}" destId="{3AFD1F1D-2461-4AC1-9B51-2C3AF191F055}" srcOrd="8" destOrd="0" parTransId="{FD2EC89E-EE8F-4289-BE7C-063D79F12C42}" sibTransId="{3E9258B5-CF66-4B29-817D-8B514F199166}"/>
    <dgm:cxn modelId="{45D25E3F-D4F0-BD4B-BC3A-92B8F640A704}" type="presOf" srcId="{8578C15C-8290-47B2-A478-89718FF4D69D}" destId="{9962EE2C-B814-D440-B3F4-36862B610405}" srcOrd="0" destOrd="2" presId="urn:microsoft.com/office/officeart/2016/7/layout/RepeatingBendingProcessNew"/>
    <dgm:cxn modelId="{605405B3-2D4E-0843-BA99-68865B4A0C96}" type="presOf" srcId="{6AEC1BE7-09D6-4B5F-A537-7CB515825E72}" destId="{7D7A54FD-11D1-A544-B698-7BAD0A56B199}" srcOrd="0" destOrd="0" presId="urn:microsoft.com/office/officeart/2016/7/layout/RepeatingBendingProcessNew"/>
    <dgm:cxn modelId="{98C66897-8031-6841-B7BF-43DE13B2D060}" type="presOf" srcId="{FF08EFA7-68B6-4F62-B98F-C58A7C55F8AB}" destId="{9962EE2C-B814-D440-B3F4-36862B610405}" srcOrd="0" destOrd="1" presId="urn:microsoft.com/office/officeart/2016/7/layout/RepeatingBendingProcessNew"/>
    <dgm:cxn modelId="{D7DF79B6-EC4D-C44C-8A13-54FC8451B211}" type="presOf" srcId="{DADD1C0F-0583-4365-8FBE-723BC1F0AD75}" destId="{F76A346F-534F-E144-9B25-D5F79E546B51}" srcOrd="0" destOrd="0" presId="urn:microsoft.com/office/officeart/2016/7/layout/RepeatingBendingProcessNew"/>
    <dgm:cxn modelId="{B13ADA55-EE1B-2B47-88A2-7EC7212B0671}" type="presParOf" srcId="{B5D299E1-D590-4246-AEB2-55ECEE12A8B0}" destId="{2C95A7CA-D36E-C742-8A96-C35B2EF01B0F}" srcOrd="0" destOrd="0" presId="urn:microsoft.com/office/officeart/2016/7/layout/RepeatingBendingProcessNew"/>
    <dgm:cxn modelId="{DCA098A9-1FAF-2249-8CA8-F00FA565DD62}" type="presParOf" srcId="{B5D299E1-D590-4246-AEB2-55ECEE12A8B0}" destId="{BB21CE1D-CF5D-884F-909E-A6E46212DDE3}" srcOrd="1" destOrd="0" presId="urn:microsoft.com/office/officeart/2016/7/layout/RepeatingBendingProcessNew"/>
    <dgm:cxn modelId="{739F15D1-E860-8947-ACFF-E4D49B6D5C10}" type="presParOf" srcId="{BB21CE1D-CF5D-884F-909E-A6E46212DDE3}" destId="{57AA59AD-B6FB-D442-8298-D5ED2D8CFB38}" srcOrd="0" destOrd="0" presId="urn:microsoft.com/office/officeart/2016/7/layout/RepeatingBendingProcessNew"/>
    <dgm:cxn modelId="{799335EA-9AFC-1543-85EB-7EFD59AE1BCC}" type="presParOf" srcId="{B5D299E1-D590-4246-AEB2-55ECEE12A8B0}" destId="{17B4F802-88A7-A343-A3BA-4FC0AE9EA9E0}" srcOrd="2" destOrd="0" presId="urn:microsoft.com/office/officeart/2016/7/layout/RepeatingBendingProcessNew"/>
    <dgm:cxn modelId="{8D4154B7-1D46-B843-B735-93A8D0AC658C}" type="presParOf" srcId="{B5D299E1-D590-4246-AEB2-55ECEE12A8B0}" destId="{8DDFF0DC-A093-EA45-B230-CC6EADAF0868}" srcOrd="3" destOrd="0" presId="urn:microsoft.com/office/officeart/2016/7/layout/RepeatingBendingProcessNew"/>
    <dgm:cxn modelId="{79D66798-EB4F-9D44-932C-E8E749F95737}" type="presParOf" srcId="{8DDFF0DC-A093-EA45-B230-CC6EADAF0868}" destId="{B611E7AD-14BA-EE4F-8F1D-7836B01717C5}" srcOrd="0" destOrd="0" presId="urn:microsoft.com/office/officeart/2016/7/layout/RepeatingBendingProcessNew"/>
    <dgm:cxn modelId="{06718D9D-ACC6-0043-86B0-4CF76ECBFB9D}" type="presParOf" srcId="{B5D299E1-D590-4246-AEB2-55ECEE12A8B0}" destId="{9962EE2C-B814-D440-B3F4-36862B610405}" srcOrd="4" destOrd="0" presId="urn:microsoft.com/office/officeart/2016/7/layout/RepeatingBendingProcessNew"/>
    <dgm:cxn modelId="{01ADD7E7-9A4B-3A44-AE07-F5AFEB5D1AAF}" type="presParOf" srcId="{B5D299E1-D590-4246-AEB2-55ECEE12A8B0}" destId="{979C7CA5-9F1D-8E40-AAF4-30B37BBD9001}" srcOrd="5" destOrd="0" presId="urn:microsoft.com/office/officeart/2016/7/layout/RepeatingBendingProcessNew"/>
    <dgm:cxn modelId="{3A4DDF83-4FB3-724F-98D2-4D32EC915D63}" type="presParOf" srcId="{979C7CA5-9F1D-8E40-AAF4-30B37BBD9001}" destId="{C5F1ECEA-6968-304C-ADD6-AA4918BFD791}" srcOrd="0" destOrd="0" presId="urn:microsoft.com/office/officeart/2016/7/layout/RepeatingBendingProcessNew"/>
    <dgm:cxn modelId="{B4B6AFC0-AC3F-1346-9B85-2982FC033CD2}" type="presParOf" srcId="{B5D299E1-D590-4246-AEB2-55ECEE12A8B0}" destId="{CB8431DB-E28C-D64F-93C1-844741CC5C0A}" srcOrd="6" destOrd="0" presId="urn:microsoft.com/office/officeart/2016/7/layout/RepeatingBendingProcessNew"/>
    <dgm:cxn modelId="{EDA7AF35-ED5A-E543-B149-BDD45A49C484}" type="presParOf" srcId="{B5D299E1-D590-4246-AEB2-55ECEE12A8B0}" destId="{EC9EE42F-5D57-0E4D-A417-9726B2852CC0}" srcOrd="7" destOrd="0" presId="urn:microsoft.com/office/officeart/2016/7/layout/RepeatingBendingProcessNew"/>
    <dgm:cxn modelId="{B0FFFD45-9680-E14D-84B3-003D309C6470}" type="presParOf" srcId="{EC9EE42F-5D57-0E4D-A417-9726B2852CC0}" destId="{D366FF5B-933A-B140-9B42-61E7F5ABB4F5}" srcOrd="0" destOrd="0" presId="urn:microsoft.com/office/officeart/2016/7/layout/RepeatingBendingProcessNew"/>
    <dgm:cxn modelId="{77220D0A-8023-D04A-BCBB-D6CACA0ECB87}" type="presParOf" srcId="{B5D299E1-D590-4246-AEB2-55ECEE12A8B0}" destId="{7772AF60-FC38-3B41-B5C1-E869B186DCC6}" srcOrd="8" destOrd="0" presId="urn:microsoft.com/office/officeart/2016/7/layout/RepeatingBendingProcessNew"/>
    <dgm:cxn modelId="{BA933738-9B3B-BA4C-94CC-52E69B091382}" type="presParOf" srcId="{B5D299E1-D590-4246-AEB2-55ECEE12A8B0}" destId="{D817E656-0283-9048-AEDE-3A5F0052EFC9}" srcOrd="9" destOrd="0" presId="urn:microsoft.com/office/officeart/2016/7/layout/RepeatingBendingProcessNew"/>
    <dgm:cxn modelId="{6307058A-A6AA-464F-86A1-CA11F4CD4282}" type="presParOf" srcId="{D817E656-0283-9048-AEDE-3A5F0052EFC9}" destId="{578535CE-079A-C843-8FC0-07F3A27D827A}" srcOrd="0" destOrd="0" presId="urn:microsoft.com/office/officeart/2016/7/layout/RepeatingBendingProcessNew"/>
    <dgm:cxn modelId="{D15A4832-793E-CB40-A2E2-4327E86FD51E}" type="presParOf" srcId="{B5D299E1-D590-4246-AEB2-55ECEE12A8B0}" destId="{F76A346F-534F-E144-9B25-D5F79E546B51}" srcOrd="10" destOrd="0" presId="urn:microsoft.com/office/officeart/2016/7/layout/RepeatingBendingProcessNew"/>
    <dgm:cxn modelId="{4FF801CC-B110-6D4E-A875-D5975AEC3C85}" type="presParOf" srcId="{B5D299E1-D590-4246-AEB2-55ECEE12A8B0}" destId="{03148CF1-7722-8947-9446-F99D06301BEF}" srcOrd="11" destOrd="0" presId="urn:microsoft.com/office/officeart/2016/7/layout/RepeatingBendingProcessNew"/>
    <dgm:cxn modelId="{72B127A4-D793-0743-A687-5E9049349026}" type="presParOf" srcId="{03148CF1-7722-8947-9446-F99D06301BEF}" destId="{EECD9180-600B-C04F-8E37-97BC0E8F2DAC}" srcOrd="0" destOrd="0" presId="urn:microsoft.com/office/officeart/2016/7/layout/RepeatingBendingProcessNew"/>
    <dgm:cxn modelId="{602C7766-21C3-474D-86C2-60BD513B3176}" type="presParOf" srcId="{B5D299E1-D590-4246-AEB2-55ECEE12A8B0}" destId="{82799D8A-5FAC-A94B-BF2D-50C3E973E6F3}" srcOrd="12" destOrd="0" presId="urn:microsoft.com/office/officeart/2016/7/layout/RepeatingBendingProcessNew"/>
    <dgm:cxn modelId="{EC12997B-60E7-4C46-AD3F-CA759F3183B2}" type="presParOf" srcId="{B5D299E1-D590-4246-AEB2-55ECEE12A8B0}" destId="{6080C87E-8329-E34F-8577-F7C0F9021E89}" srcOrd="13" destOrd="0" presId="urn:microsoft.com/office/officeart/2016/7/layout/RepeatingBendingProcessNew"/>
    <dgm:cxn modelId="{6C2D2AD6-3ACD-A44E-962E-0C48D44986E8}" type="presParOf" srcId="{6080C87E-8329-E34F-8577-F7C0F9021E89}" destId="{B27B508F-DA2F-9C49-B205-7740823BFFFA}" srcOrd="0" destOrd="0" presId="urn:microsoft.com/office/officeart/2016/7/layout/RepeatingBendingProcessNew"/>
    <dgm:cxn modelId="{1A70E3C2-FF00-5F43-854A-7250F39D365D}" type="presParOf" srcId="{B5D299E1-D590-4246-AEB2-55ECEE12A8B0}" destId="{B2A6A59D-1E77-CE4C-9D8F-1401AFFA4933}" srcOrd="14" destOrd="0" presId="urn:microsoft.com/office/officeart/2016/7/layout/RepeatingBendingProcessNew"/>
    <dgm:cxn modelId="{3395D0B6-15B9-9F41-9B9E-86231795A776}" type="presParOf" srcId="{B5D299E1-D590-4246-AEB2-55ECEE12A8B0}" destId="{47E3A5EC-0FDD-5243-8A69-94FC7D8291F5}" srcOrd="15" destOrd="0" presId="urn:microsoft.com/office/officeart/2016/7/layout/RepeatingBendingProcessNew"/>
    <dgm:cxn modelId="{C02BB564-F690-2348-AE93-81971CB85BFA}" type="presParOf" srcId="{47E3A5EC-0FDD-5243-8A69-94FC7D8291F5}" destId="{0FBF8925-8529-B442-8B53-B675174B48D8}" srcOrd="0" destOrd="0" presId="urn:microsoft.com/office/officeart/2016/7/layout/RepeatingBendingProcessNew"/>
    <dgm:cxn modelId="{001DFCF6-D550-4C4F-8871-AFB78F4B06EF}" type="presParOf" srcId="{B5D299E1-D590-4246-AEB2-55ECEE12A8B0}" destId="{B904DE5D-824B-FB42-A43C-F966615D5860}" srcOrd="16" destOrd="0" presId="urn:microsoft.com/office/officeart/2016/7/layout/RepeatingBendingProcessNew"/>
    <dgm:cxn modelId="{5249BF8F-03BB-EB4B-BC24-9829632CE958}" type="presParOf" srcId="{B5D299E1-D590-4246-AEB2-55ECEE12A8B0}" destId="{1A3A56D7-EC1F-EB43-92C0-745736C23309}" srcOrd="17" destOrd="0" presId="urn:microsoft.com/office/officeart/2016/7/layout/RepeatingBendingProcessNew"/>
    <dgm:cxn modelId="{1A6F00C7-A463-5B40-A46E-3F9D8BB8DC11}" type="presParOf" srcId="{1A3A56D7-EC1F-EB43-92C0-745736C23309}" destId="{3FBB2B85-0686-7043-87CD-EF0FFC7D83F3}" srcOrd="0" destOrd="0" presId="urn:microsoft.com/office/officeart/2016/7/layout/RepeatingBendingProcessNew"/>
    <dgm:cxn modelId="{5D209175-398A-994A-90FF-570B82DC5389}" type="presParOf" srcId="{B5D299E1-D590-4246-AEB2-55ECEE12A8B0}" destId="{7D7A54FD-11D1-A544-B698-7BAD0A56B199}"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3CBD75-BFEF-488B-A68D-5D012F999C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C1E9E4F-C5A6-4CB8-94E8-D31FEB34BFBB}">
      <dgm:prSet/>
      <dgm:spPr/>
      <dgm:t>
        <a:bodyPr/>
        <a:lstStyle/>
        <a:p>
          <a:r>
            <a:rPr lang="en-GB" dirty="0"/>
            <a:t>Lifelong learning</a:t>
          </a:r>
          <a:endParaRPr lang="en-US" dirty="0"/>
        </a:p>
      </dgm:t>
    </dgm:pt>
    <dgm:pt modelId="{342B84DD-2882-4083-8D51-7CD331760C1A}" type="parTrans" cxnId="{44D74009-8D93-453A-958D-691F6B81CB12}">
      <dgm:prSet/>
      <dgm:spPr/>
      <dgm:t>
        <a:bodyPr/>
        <a:lstStyle/>
        <a:p>
          <a:endParaRPr lang="en-US"/>
        </a:p>
      </dgm:t>
    </dgm:pt>
    <dgm:pt modelId="{1BF63D3D-6E30-4DF6-BD92-15BDECE219C7}" type="sibTrans" cxnId="{44D74009-8D93-453A-958D-691F6B81CB12}">
      <dgm:prSet/>
      <dgm:spPr/>
      <dgm:t>
        <a:bodyPr/>
        <a:lstStyle/>
        <a:p>
          <a:endParaRPr lang="en-US"/>
        </a:p>
      </dgm:t>
    </dgm:pt>
    <dgm:pt modelId="{732D997D-A09F-4AFE-ABB5-DD0A848CFA15}">
      <dgm:prSet/>
      <dgm:spPr/>
      <dgm:t>
        <a:bodyPr/>
        <a:lstStyle/>
        <a:p>
          <a:r>
            <a:rPr lang="en-GB"/>
            <a:t>Employability</a:t>
          </a:r>
          <a:endParaRPr lang="en-US"/>
        </a:p>
      </dgm:t>
    </dgm:pt>
    <dgm:pt modelId="{6D841973-B547-4F91-BF81-D8F5CBD1E333}" type="parTrans" cxnId="{03E22388-C75E-408C-BD4F-D90481BED8F8}">
      <dgm:prSet/>
      <dgm:spPr/>
      <dgm:t>
        <a:bodyPr/>
        <a:lstStyle/>
        <a:p>
          <a:endParaRPr lang="en-US"/>
        </a:p>
      </dgm:t>
    </dgm:pt>
    <dgm:pt modelId="{70D92A90-F48B-498F-85F9-F7CEDE7BFD2A}" type="sibTrans" cxnId="{03E22388-C75E-408C-BD4F-D90481BED8F8}">
      <dgm:prSet/>
      <dgm:spPr/>
      <dgm:t>
        <a:bodyPr/>
        <a:lstStyle/>
        <a:p>
          <a:endParaRPr lang="en-US"/>
        </a:p>
      </dgm:t>
    </dgm:pt>
    <dgm:pt modelId="{F20652B2-15F2-47B4-B3F9-D2D176694B93}">
      <dgm:prSet/>
      <dgm:spPr/>
      <dgm:t>
        <a:bodyPr/>
        <a:lstStyle/>
        <a:p>
          <a:r>
            <a:rPr lang="en-US" dirty="0"/>
            <a:t>Re- and upskill</a:t>
          </a:r>
        </a:p>
      </dgm:t>
    </dgm:pt>
    <dgm:pt modelId="{266841F1-FE65-4A48-BAB9-775FE2E11AF9}" type="parTrans" cxnId="{3DC6DD5F-B7C1-471D-B2C2-E1BA96CA4FEE}">
      <dgm:prSet/>
      <dgm:spPr/>
      <dgm:t>
        <a:bodyPr/>
        <a:lstStyle/>
        <a:p>
          <a:endParaRPr lang="en-US"/>
        </a:p>
      </dgm:t>
    </dgm:pt>
    <dgm:pt modelId="{5FF2B44E-F339-499A-AB33-F5F5C7C01FCF}" type="sibTrans" cxnId="{3DC6DD5F-B7C1-471D-B2C2-E1BA96CA4FEE}">
      <dgm:prSet/>
      <dgm:spPr/>
      <dgm:t>
        <a:bodyPr/>
        <a:lstStyle/>
        <a:p>
          <a:endParaRPr lang="en-US"/>
        </a:p>
      </dgm:t>
    </dgm:pt>
    <dgm:pt modelId="{CFB784E9-666B-4ACF-8B06-8D7E7F1A8081}">
      <dgm:prSet/>
      <dgm:spPr/>
      <dgm:t>
        <a:bodyPr/>
        <a:lstStyle/>
        <a:p>
          <a:r>
            <a:rPr lang="en-US" dirty="0"/>
            <a:t>People in the workforce</a:t>
          </a:r>
        </a:p>
      </dgm:t>
    </dgm:pt>
    <dgm:pt modelId="{16F0DB3B-33B8-4763-997F-B949F29F3714}" type="parTrans" cxnId="{386D8FF3-BDF3-4BD2-86A8-55417B58957C}">
      <dgm:prSet/>
      <dgm:spPr/>
      <dgm:t>
        <a:bodyPr/>
        <a:lstStyle/>
        <a:p>
          <a:endParaRPr lang="en-GB"/>
        </a:p>
      </dgm:t>
    </dgm:pt>
    <dgm:pt modelId="{29F7018A-87EF-401E-98CF-ECDA42E95B18}" type="sibTrans" cxnId="{386D8FF3-BDF3-4BD2-86A8-55417B58957C}">
      <dgm:prSet/>
      <dgm:spPr/>
      <dgm:t>
        <a:bodyPr/>
        <a:lstStyle/>
        <a:p>
          <a:endParaRPr lang="en-GB"/>
        </a:p>
      </dgm:t>
    </dgm:pt>
    <dgm:pt modelId="{9222E961-DEA5-49F9-AFBA-65E314583250}">
      <dgm:prSet/>
      <dgm:spPr/>
      <dgm:t>
        <a:bodyPr/>
        <a:lstStyle/>
        <a:p>
          <a:r>
            <a:rPr lang="en-US" dirty="0"/>
            <a:t>Students</a:t>
          </a:r>
        </a:p>
      </dgm:t>
    </dgm:pt>
    <dgm:pt modelId="{A96D2532-4098-4B41-B4ED-BAEEC48A6F50}" type="parTrans" cxnId="{0C0F00BA-A312-48C3-BA11-9E3C35F0E690}">
      <dgm:prSet/>
      <dgm:spPr/>
      <dgm:t>
        <a:bodyPr/>
        <a:lstStyle/>
        <a:p>
          <a:endParaRPr lang="en-GB"/>
        </a:p>
      </dgm:t>
    </dgm:pt>
    <dgm:pt modelId="{630233F2-ADC5-4560-A743-A28348AEDA5F}" type="sibTrans" cxnId="{0C0F00BA-A312-48C3-BA11-9E3C35F0E690}">
      <dgm:prSet/>
      <dgm:spPr/>
      <dgm:t>
        <a:bodyPr/>
        <a:lstStyle/>
        <a:p>
          <a:endParaRPr lang="en-GB"/>
        </a:p>
      </dgm:t>
    </dgm:pt>
    <dgm:pt modelId="{A3C75B64-1398-464C-8BFB-8EB703F503F1}">
      <dgm:prSet/>
      <dgm:spPr>
        <a:solidFill>
          <a:schemeClr val="accent2"/>
        </a:solidFill>
      </dgm:spPr>
      <dgm:t>
        <a:bodyPr/>
        <a:lstStyle/>
        <a:p>
          <a:r>
            <a:rPr lang="en-US" dirty="0"/>
            <a:t>Complement existing study </a:t>
          </a:r>
          <a:r>
            <a:rPr lang="en-US" dirty="0" err="1"/>
            <a:t>programmes</a:t>
          </a:r>
          <a:endParaRPr lang="en-US" dirty="0"/>
        </a:p>
      </dgm:t>
    </dgm:pt>
    <dgm:pt modelId="{0645782C-1F1A-4F1C-8430-99D43FA94732}" type="parTrans" cxnId="{7494CA60-253B-4F42-890A-CEBA3E8BF8C8}">
      <dgm:prSet/>
      <dgm:spPr/>
      <dgm:t>
        <a:bodyPr/>
        <a:lstStyle/>
        <a:p>
          <a:endParaRPr lang="en-GB"/>
        </a:p>
      </dgm:t>
    </dgm:pt>
    <dgm:pt modelId="{6D57B3FC-3994-403A-A805-349B4D0D5821}" type="sibTrans" cxnId="{7494CA60-253B-4F42-890A-CEBA3E8BF8C8}">
      <dgm:prSet/>
      <dgm:spPr/>
      <dgm:t>
        <a:bodyPr/>
        <a:lstStyle/>
        <a:p>
          <a:endParaRPr lang="en-GB"/>
        </a:p>
      </dgm:t>
    </dgm:pt>
    <dgm:pt modelId="{0DCD9AD5-B72D-49C9-A0D5-2346E6B58B03}">
      <dgm:prSet/>
      <dgm:spPr>
        <a:solidFill>
          <a:schemeClr val="bg2"/>
        </a:solidFill>
      </dgm:spPr>
      <dgm:t>
        <a:bodyPr/>
        <a:lstStyle/>
        <a:p>
          <a:r>
            <a:rPr lang="en-US" dirty="0"/>
            <a:t>Another step in the flexible learning path</a:t>
          </a:r>
        </a:p>
      </dgm:t>
    </dgm:pt>
    <dgm:pt modelId="{E7071BC1-AB8D-48DE-8B85-0C237E0E8BF7}" type="parTrans" cxnId="{9A6D59FD-5D8F-4AC8-8F6A-349FAA207315}">
      <dgm:prSet/>
      <dgm:spPr/>
      <dgm:t>
        <a:bodyPr/>
        <a:lstStyle/>
        <a:p>
          <a:endParaRPr lang="en-GB"/>
        </a:p>
      </dgm:t>
    </dgm:pt>
    <dgm:pt modelId="{1E2BCB63-3D54-4749-A6DD-B97B611842B4}" type="sibTrans" cxnId="{9A6D59FD-5D8F-4AC8-8F6A-349FAA207315}">
      <dgm:prSet/>
      <dgm:spPr/>
      <dgm:t>
        <a:bodyPr/>
        <a:lstStyle/>
        <a:p>
          <a:endParaRPr lang="en-GB"/>
        </a:p>
      </dgm:t>
    </dgm:pt>
    <dgm:pt modelId="{4459299D-7677-4D51-9727-9B8693888AFF}" type="pres">
      <dgm:prSet presAssocID="{FB3CBD75-BFEF-488B-A68D-5D012F999C4D}" presName="diagram" presStyleCnt="0">
        <dgm:presLayoutVars>
          <dgm:dir/>
          <dgm:resizeHandles val="exact"/>
        </dgm:presLayoutVars>
      </dgm:prSet>
      <dgm:spPr/>
      <dgm:t>
        <a:bodyPr/>
        <a:lstStyle/>
        <a:p>
          <a:endParaRPr lang="en-US"/>
        </a:p>
      </dgm:t>
    </dgm:pt>
    <dgm:pt modelId="{8F019C50-0481-4000-905C-55157B16C5D8}" type="pres">
      <dgm:prSet presAssocID="{DC1E9E4F-C5A6-4CB8-94E8-D31FEB34BFBB}" presName="node" presStyleLbl="node1" presStyleIdx="0" presStyleCnt="5">
        <dgm:presLayoutVars>
          <dgm:bulletEnabled val="1"/>
        </dgm:presLayoutVars>
      </dgm:prSet>
      <dgm:spPr/>
      <dgm:t>
        <a:bodyPr/>
        <a:lstStyle/>
        <a:p>
          <a:endParaRPr lang="en-US"/>
        </a:p>
      </dgm:t>
    </dgm:pt>
    <dgm:pt modelId="{53FD9123-6496-4AC2-8AAD-A1DE010AEA4B}" type="pres">
      <dgm:prSet presAssocID="{1BF63D3D-6E30-4DF6-BD92-15BDECE219C7}" presName="sibTrans" presStyleCnt="0"/>
      <dgm:spPr/>
    </dgm:pt>
    <dgm:pt modelId="{7B8F516C-2B11-4CC8-81A9-0BAFF2DCE8A4}" type="pres">
      <dgm:prSet presAssocID="{732D997D-A09F-4AFE-ABB5-DD0A848CFA15}" presName="node" presStyleLbl="node1" presStyleIdx="1" presStyleCnt="5">
        <dgm:presLayoutVars>
          <dgm:bulletEnabled val="1"/>
        </dgm:presLayoutVars>
      </dgm:prSet>
      <dgm:spPr/>
      <dgm:t>
        <a:bodyPr/>
        <a:lstStyle/>
        <a:p>
          <a:endParaRPr lang="en-US"/>
        </a:p>
      </dgm:t>
    </dgm:pt>
    <dgm:pt modelId="{B4B4508F-4EF7-46C5-8531-D9BCA396406A}" type="pres">
      <dgm:prSet presAssocID="{70D92A90-F48B-498F-85F9-F7CEDE7BFD2A}" presName="sibTrans" presStyleCnt="0"/>
      <dgm:spPr/>
    </dgm:pt>
    <dgm:pt modelId="{3A852680-4B35-4751-9B3D-D67092C945D3}" type="pres">
      <dgm:prSet presAssocID="{F20652B2-15F2-47B4-B3F9-D2D176694B93}" presName="node" presStyleLbl="node1" presStyleIdx="2" presStyleCnt="5">
        <dgm:presLayoutVars>
          <dgm:bulletEnabled val="1"/>
        </dgm:presLayoutVars>
      </dgm:prSet>
      <dgm:spPr/>
      <dgm:t>
        <a:bodyPr/>
        <a:lstStyle/>
        <a:p>
          <a:endParaRPr lang="en-US"/>
        </a:p>
      </dgm:t>
    </dgm:pt>
    <dgm:pt modelId="{3C64F96A-0983-4FFB-AAE8-72E830BC53C9}" type="pres">
      <dgm:prSet presAssocID="{5FF2B44E-F339-499A-AB33-F5F5C7C01FCF}" presName="sibTrans" presStyleCnt="0"/>
      <dgm:spPr/>
    </dgm:pt>
    <dgm:pt modelId="{F1BCD0AE-ABA8-41A7-AEEE-9FA9E707481B}" type="pres">
      <dgm:prSet presAssocID="{A3C75B64-1398-464C-8BFB-8EB703F503F1}" presName="node" presStyleLbl="node1" presStyleIdx="3" presStyleCnt="5">
        <dgm:presLayoutVars>
          <dgm:bulletEnabled val="1"/>
        </dgm:presLayoutVars>
      </dgm:prSet>
      <dgm:spPr/>
      <dgm:t>
        <a:bodyPr/>
        <a:lstStyle/>
        <a:p>
          <a:endParaRPr lang="en-US"/>
        </a:p>
      </dgm:t>
    </dgm:pt>
    <dgm:pt modelId="{4546E079-B7CE-404F-9A58-36F132B033AA}" type="pres">
      <dgm:prSet presAssocID="{6D57B3FC-3994-403A-A805-349B4D0D5821}" presName="sibTrans" presStyleCnt="0"/>
      <dgm:spPr/>
    </dgm:pt>
    <dgm:pt modelId="{B124A15E-929C-48BA-AA0D-86FFC8F71DB9}" type="pres">
      <dgm:prSet presAssocID="{0DCD9AD5-B72D-49C9-A0D5-2346E6B58B03}" presName="node" presStyleLbl="node1" presStyleIdx="4" presStyleCnt="5">
        <dgm:presLayoutVars>
          <dgm:bulletEnabled val="1"/>
        </dgm:presLayoutVars>
      </dgm:prSet>
      <dgm:spPr/>
      <dgm:t>
        <a:bodyPr/>
        <a:lstStyle/>
        <a:p>
          <a:endParaRPr lang="en-US"/>
        </a:p>
      </dgm:t>
    </dgm:pt>
  </dgm:ptLst>
  <dgm:cxnLst>
    <dgm:cxn modelId="{03E22388-C75E-408C-BD4F-D90481BED8F8}" srcId="{FB3CBD75-BFEF-488B-A68D-5D012F999C4D}" destId="{732D997D-A09F-4AFE-ABB5-DD0A848CFA15}" srcOrd="1" destOrd="0" parTransId="{6D841973-B547-4F91-BF81-D8F5CBD1E333}" sibTransId="{70D92A90-F48B-498F-85F9-F7CEDE7BFD2A}"/>
    <dgm:cxn modelId="{3DC6DD5F-B7C1-471D-B2C2-E1BA96CA4FEE}" srcId="{FB3CBD75-BFEF-488B-A68D-5D012F999C4D}" destId="{F20652B2-15F2-47B4-B3F9-D2D176694B93}" srcOrd="2" destOrd="0" parTransId="{266841F1-FE65-4A48-BAB9-775FE2E11AF9}" sibTransId="{5FF2B44E-F339-499A-AB33-F5F5C7C01FCF}"/>
    <dgm:cxn modelId="{7494CA60-253B-4F42-890A-CEBA3E8BF8C8}" srcId="{FB3CBD75-BFEF-488B-A68D-5D012F999C4D}" destId="{A3C75B64-1398-464C-8BFB-8EB703F503F1}" srcOrd="3" destOrd="0" parTransId="{0645782C-1F1A-4F1C-8430-99D43FA94732}" sibTransId="{6D57B3FC-3994-403A-A805-349B4D0D5821}"/>
    <dgm:cxn modelId="{792FA2A5-3353-4269-B061-718616C817AA}" type="presOf" srcId="{A3C75B64-1398-464C-8BFB-8EB703F503F1}" destId="{F1BCD0AE-ABA8-41A7-AEEE-9FA9E707481B}" srcOrd="0" destOrd="0" presId="urn:microsoft.com/office/officeart/2005/8/layout/default"/>
    <dgm:cxn modelId="{16DF9DFC-F4D3-45D3-86F5-EBEE17CCBCB4}" type="presOf" srcId="{DC1E9E4F-C5A6-4CB8-94E8-D31FEB34BFBB}" destId="{8F019C50-0481-4000-905C-55157B16C5D8}" srcOrd="0" destOrd="0" presId="urn:microsoft.com/office/officeart/2005/8/layout/default"/>
    <dgm:cxn modelId="{9A6D59FD-5D8F-4AC8-8F6A-349FAA207315}" srcId="{FB3CBD75-BFEF-488B-A68D-5D012F999C4D}" destId="{0DCD9AD5-B72D-49C9-A0D5-2346E6B58B03}" srcOrd="4" destOrd="0" parTransId="{E7071BC1-AB8D-48DE-8B85-0C237E0E8BF7}" sibTransId="{1E2BCB63-3D54-4749-A6DD-B97B611842B4}"/>
    <dgm:cxn modelId="{D6CC527F-B364-4399-9FC1-2A14AADB7C59}" type="presOf" srcId="{CFB784E9-666B-4ACF-8B06-8D7E7F1A8081}" destId="{3A852680-4B35-4751-9B3D-D67092C945D3}" srcOrd="0" destOrd="1" presId="urn:microsoft.com/office/officeart/2005/8/layout/default"/>
    <dgm:cxn modelId="{18432711-25D7-4028-AEC0-19B40DB5871C}" type="presOf" srcId="{732D997D-A09F-4AFE-ABB5-DD0A848CFA15}" destId="{7B8F516C-2B11-4CC8-81A9-0BAFF2DCE8A4}" srcOrd="0" destOrd="0" presId="urn:microsoft.com/office/officeart/2005/8/layout/default"/>
    <dgm:cxn modelId="{68035669-1C4D-4EFF-8FB1-B24E087E284A}" type="presOf" srcId="{FB3CBD75-BFEF-488B-A68D-5D012F999C4D}" destId="{4459299D-7677-4D51-9727-9B8693888AFF}" srcOrd="0" destOrd="0" presId="urn:microsoft.com/office/officeart/2005/8/layout/default"/>
    <dgm:cxn modelId="{0C0F00BA-A312-48C3-BA11-9E3C35F0E690}" srcId="{A3C75B64-1398-464C-8BFB-8EB703F503F1}" destId="{9222E961-DEA5-49F9-AFBA-65E314583250}" srcOrd="0" destOrd="0" parTransId="{A96D2532-4098-4B41-B4ED-BAEEC48A6F50}" sibTransId="{630233F2-ADC5-4560-A743-A28348AEDA5F}"/>
    <dgm:cxn modelId="{44D74009-8D93-453A-958D-691F6B81CB12}" srcId="{FB3CBD75-BFEF-488B-A68D-5D012F999C4D}" destId="{DC1E9E4F-C5A6-4CB8-94E8-D31FEB34BFBB}" srcOrd="0" destOrd="0" parTransId="{342B84DD-2882-4083-8D51-7CD331760C1A}" sibTransId="{1BF63D3D-6E30-4DF6-BD92-15BDECE219C7}"/>
    <dgm:cxn modelId="{EBEBCF84-FC4A-4D5D-8A53-4427DE9C9A60}" type="presOf" srcId="{0DCD9AD5-B72D-49C9-A0D5-2346E6B58B03}" destId="{B124A15E-929C-48BA-AA0D-86FFC8F71DB9}" srcOrd="0" destOrd="0" presId="urn:microsoft.com/office/officeart/2005/8/layout/default"/>
    <dgm:cxn modelId="{235789BF-BCD6-4803-9015-6C5B78E77A1E}" type="presOf" srcId="{F20652B2-15F2-47B4-B3F9-D2D176694B93}" destId="{3A852680-4B35-4751-9B3D-D67092C945D3}" srcOrd="0" destOrd="0" presId="urn:microsoft.com/office/officeart/2005/8/layout/default"/>
    <dgm:cxn modelId="{386D8FF3-BDF3-4BD2-86A8-55417B58957C}" srcId="{F20652B2-15F2-47B4-B3F9-D2D176694B93}" destId="{CFB784E9-666B-4ACF-8B06-8D7E7F1A8081}" srcOrd="0" destOrd="0" parTransId="{16F0DB3B-33B8-4763-997F-B949F29F3714}" sibTransId="{29F7018A-87EF-401E-98CF-ECDA42E95B18}"/>
    <dgm:cxn modelId="{A1627EF2-37B5-46CB-B957-4D368B0F8AEF}" type="presOf" srcId="{9222E961-DEA5-49F9-AFBA-65E314583250}" destId="{F1BCD0AE-ABA8-41A7-AEEE-9FA9E707481B}" srcOrd="0" destOrd="1" presId="urn:microsoft.com/office/officeart/2005/8/layout/default"/>
    <dgm:cxn modelId="{1127E6B8-F498-4534-A62F-82F674E5DB77}" type="presParOf" srcId="{4459299D-7677-4D51-9727-9B8693888AFF}" destId="{8F019C50-0481-4000-905C-55157B16C5D8}" srcOrd="0" destOrd="0" presId="urn:microsoft.com/office/officeart/2005/8/layout/default"/>
    <dgm:cxn modelId="{4FFFD61E-2815-49B8-88EC-F3E994808DF8}" type="presParOf" srcId="{4459299D-7677-4D51-9727-9B8693888AFF}" destId="{53FD9123-6496-4AC2-8AAD-A1DE010AEA4B}" srcOrd="1" destOrd="0" presId="urn:microsoft.com/office/officeart/2005/8/layout/default"/>
    <dgm:cxn modelId="{7659F4B8-7A8C-4F4B-A477-358576AAA16E}" type="presParOf" srcId="{4459299D-7677-4D51-9727-9B8693888AFF}" destId="{7B8F516C-2B11-4CC8-81A9-0BAFF2DCE8A4}" srcOrd="2" destOrd="0" presId="urn:microsoft.com/office/officeart/2005/8/layout/default"/>
    <dgm:cxn modelId="{3BB01E4B-FBF5-4A90-A252-29C6513F7422}" type="presParOf" srcId="{4459299D-7677-4D51-9727-9B8693888AFF}" destId="{B4B4508F-4EF7-46C5-8531-D9BCA396406A}" srcOrd="3" destOrd="0" presId="urn:microsoft.com/office/officeart/2005/8/layout/default"/>
    <dgm:cxn modelId="{872A001D-0B3E-45C0-AC2C-6B3193E5C57E}" type="presParOf" srcId="{4459299D-7677-4D51-9727-9B8693888AFF}" destId="{3A852680-4B35-4751-9B3D-D67092C945D3}" srcOrd="4" destOrd="0" presId="urn:microsoft.com/office/officeart/2005/8/layout/default"/>
    <dgm:cxn modelId="{E80F2262-36CC-4FE4-AD1E-9D6004EC985E}" type="presParOf" srcId="{4459299D-7677-4D51-9727-9B8693888AFF}" destId="{3C64F96A-0983-4FFB-AAE8-72E830BC53C9}" srcOrd="5" destOrd="0" presId="urn:microsoft.com/office/officeart/2005/8/layout/default"/>
    <dgm:cxn modelId="{369AB851-0D75-4647-8FF9-AE3FEC41AE14}" type="presParOf" srcId="{4459299D-7677-4D51-9727-9B8693888AFF}" destId="{F1BCD0AE-ABA8-41A7-AEEE-9FA9E707481B}" srcOrd="6" destOrd="0" presId="urn:microsoft.com/office/officeart/2005/8/layout/default"/>
    <dgm:cxn modelId="{2488F523-5F9F-4260-91F9-22002660753E}" type="presParOf" srcId="{4459299D-7677-4D51-9727-9B8693888AFF}" destId="{4546E079-B7CE-404F-9A58-36F132B033AA}" srcOrd="7" destOrd="0" presId="urn:microsoft.com/office/officeart/2005/8/layout/default"/>
    <dgm:cxn modelId="{E0C258C5-236F-449E-B04D-94187AB2E13C}" type="presParOf" srcId="{4459299D-7677-4D51-9727-9B8693888AFF}" destId="{B124A15E-929C-48BA-AA0D-86FFC8F71DB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0AA9DE-4AB4-42E5-A158-DBDBB5C7EE3C}"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GB"/>
        </a:p>
      </dgm:t>
    </dgm:pt>
    <dgm:pt modelId="{345A1AD2-863C-4A36-863C-88A1E14598B7}">
      <dgm:prSet phldrT="[Text]" custT="1"/>
      <dgm:spPr/>
      <dgm:t>
        <a:bodyPr/>
        <a:lstStyle/>
        <a:p>
          <a:r>
            <a:rPr lang="x-none" sz="2000" b="1" dirty="0"/>
            <a:t>48%</a:t>
          </a:r>
        </a:p>
        <a:p>
          <a:r>
            <a:rPr lang="fr-BE" sz="2000" dirty="0"/>
            <a:t>d</a:t>
          </a:r>
          <a:r>
            <a:rPr lang="x-none" sz="2000" dirty="0"/>
            <a:t>igitalisation has contributed to major transformation in widening access</a:t>
          </a:r>
        </a:p>
      </dgm:t>
    </dgm:pt>
    <dgm:pt modelId="{B26C5180-E87D-45A6-AF25-6DAFF602C530}" type="parTrans" cxnId="{63A3351C-DC61-41F0-9695-4A642E9C9FA5}">
      <dgm:prSet/>
      <dgm:spPr/>
      <dgm:t>
        <a:bodyPr/>
        <a:lstStyle/>
        <a:p>
          <a:endParaRPr lang="x-none"/>
        </a:p>
      </dgm:t>
    </dgm:pt>
    <dgm:pt modelId="{7DDC53EF-A295-4D4B-A262-79101CFA42D3}" type="sibTrans" cxnId="{63A3351C-DC61-41F0-9695-4A642E9C9FA5}">
      <dgm:prSet/>
      <dgm:spPr/>
      <dgm:t>
        <a:bodyPr/>
        <a:lstStyle/>
        <a:p>
          <a:endParaRPr lang="x-none"/>
        </a:p>
      </dgm:t>
    </dgm:pt>
    <dgm:pt modelId="{B7A8AB32-9D2E-493E-A78F-C7127514EA57}">
      <dgm:prSet phldrT="[Text]" custT="1"/>
      <dgm:spPr/>
      <dgm:t>
        <a:bodyPr/>
        <a:lstStyle/>
        <a:p>
          <a:r>
            <a:rPr lang="x-none" sz="2000" b="1" dirty="0"/>
            <a:t>49%</a:t>
          </a:r>
        </a:p>
        <a:p>
          <a:r>
            <a:rPr lang="x-none" sz="2000" dirty="0"/>
            <a:t>reach out to new learner groups</a:t>
          </a:r>
          <a:r>
            <a:rPr lang="fr-BE" sz="2000" dirty="0"/>
            <a:t> - o</a:t>
          </a:r>
          <a:r>
            <a:rPr lang="x-none" sz="2000" dirty="0"/>
            <a:t>ne of the main motivations for offering MOOCs </a:t>
          </a:r>
        </a:p>
      </dgm:t>
    </dgm:pt>
    <dgm:pt modelId="{D333DACB-CF82-40E9-875D-77A612DCB8D8}" type="parTrans" cxnId="{9BDFBBCC-8E71-41DF-942A-303D64F620DC}">
      <dgm:prSet/>
      <dgm:spPr/>
      <dgm:t>
        <a:bodyPr/>
        <a:lstStyle/>
        <a:p>
          <a:endParaRPr lang="x-none"/>
        </a:p>
      </dgm:t>
    </dgm:pt>
    <dgm:pt modelId="{F817AFE5-EB2E-4EFB-8621-AE06F8176DE2}" type="sibTrans" cxnId="{9BDFBBCC-8E71-41DF-942A-303D64F620DC}">
      <dgm:prSet/>
      <dgm:spPr/>
      <dgm:t>
        <a:bodyPr/>
        <a:lstStyle/>
        <a:p>
          <a:endParaRPr lang="x-none"/>
        </a:p>
      </dgm:t>
    </dgm:pt>
    <dgm:pt modelId="{F8983694-9A52-4F5A-8197-DD32597C4629}">
      <dgm:prSet custT="1"/>
      <dgm:spPr/>
      <dgm:t>
        <a:bodyPr/>
        <a:lstStyle/>
        <a:p>
          <a:r>
            <a:rPr lang="x-none" sz="2000" b="1" dirty="0"/>
            <a:t>65% </a:t>
          </a:r>
        </a:p>
        <a:p>
          <a:r>
            <a:rPr lang="fr-BE" sz="2000" dirty="0"/>
            <a:t>m</a:t>
          </a:r>
          <a:r>
            <a:rPr lang="x-none" sz="2000" dirty="0"/>
            <a:t>ature and adult students are the main target of online learning</a:t>
          </a:r>
        </a:p>
      </dgm:t>
    </dgm:pt>
    <dgm:pt modelId="{85608F28-41D1-4CB8-9418-3301A697F51D}" type="parTrans" cxnId="{A44DA9B2-DF2D-44F3-8A56-60CF437DB44F}">
      <dgm:prSet/>
      <dgm:spPr/>
      <dgm:t>
        <a:bodyPr/>
        <a:lstStyle/>
        <a:p>
          <a:endParaRPr lang="x-none"/>
        </a:p>
      </dgm:t>
    </dgm:pt>
    <dgm:pt modelId="{EE9F8E5D-0475-463D-8F15-CF9C01FC2DAF}" type="sibTrans" cxnId="{A44DA9B2-DF2D-44F3-8A56-60CF437DB44F}">
      <dgm:prSet/>
      <dgm:spPr/>
      <dgm:t>
        <a:bodyPr/>
        <a:lstStyle/>
        <a:p>
          <a:endParaRPr lang="x-none"/>
        </a:p>
      </dgm:t>
    </dgm:pt>
    <dgm:pt modelId="{BD3A2832-D02E-4460-A73A-D20B9C954798}">
      <dgm:prSet custT="1"/>
      <dgm:spPr/>
      <dgm:t>
        <a:bodyPr/>
        <a:lstStyle/>
        <a:p>
          <a:r>
            <a:rPr lang="x-none" sz="2000" b="1" dirty="0"/>
            <a:t>81%</a:t>
          </a:r>
        </a:p>
        <a:p>
          <a:r>
            <a:rPr lang="fr-BE" sz="2000" dirty="0"/>
            <a:t>w</a:t>
          </a:r>
          <a:r>
            <a:rPr lang="x-none" sz="2000" dirty="0"/>
            <a:t>idening access through digitalisation is a strategic development priority </a:t>
          </a:r>
        </a:p>
      </dgm:t>
    </dgm:pt>
    <dgm:pt modelId="{79D90C66-FDAE-4BBF-975A-240BC0374E4E}" type="parTrans" cxnId="{354FE814-85A8-4908-8B31-E3E812786650}">
      <dgm:prSet/>
      <dgm:spPr/>
      <dgm:t>
        <a:bodyPr/>
        <a:lstStyle/>
        <a:p>
          <a:endParaRPr lang="x-none"/>
        </a:p>
      </dgm:t>
    </dgm:pt>
    <dgm:pt modelId="{0EECD766-B560-4A66-B107-0236479F909D}" type="sibTrans" cxnId="{354FE814-85A8-4908-8B31-E3E812786650}">
      <dgm:prSet/>
      <dgm:spPr/>
      <dgm:t>
        <a:bodyPr/>
        <a:lstStyle/>
        <a:p>
          <a:endParaRPr lang="x-none"/>
        </a:p>
      </dgm:t>
    </dgm:pt>
    <dgm:pt modelId="{5977791E-2298-4EE9-BD8C-E040EA244E4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BE" sz="2000" b="0" dirty="0"/>
            <a:t>g</a:t>
          </a:r>
          <a:r>
            <a:rPr lang="x-none" sz="2000" dirty="0"/>
            <a:t>rowing demand for </a:t>
          </a:r>
          <a:r>
            <a:rPr lang="x-none" sz="2000" b="1" dirty="0"/>
            <a:t>short courses</a:t>
          </a:r>
          <a:endParaRPr lang="x-none" sz="2000" dirty="0"/>
        </a:p>
      </dgm:t>
    </dgm:pt>
    <dgm:pt modelId="{774C1154-46EF-463C-83D2-140293295856}" type="parTrans" cxnId="{47D6FE13-AD30-4681-9A4B-44BBD516D5D9}">
      <dgm:prSet/>
      <dgm:spPr/>
      <dgm:t>
        <a:bodyPr/>
        <a:lstStyle/>
        <a:p>
          <a:endParaRPr lang="en-GB"/>
        </a:p>
      </dgm:t>
    </dgm:pt>
    <dgm:pt modelId="{1C906537-E12F-45CB-967F-E12455C5E35E}" type="sibTrans" cxnId="{47D6FE13-AD30-4681-9A4B-44BBD516D5D9}">
      <dgm:prSet/>
      <dgm:spPr/>
      <dgm:t>
        <a:bodyPr/>
        <a:lstStyle/>
        <a:p>
          <a:endParaRPr lang="en-GB"/>
        </a:p>
      </dgm:t>
    </dgm:pt>
    <dgm:pt modelId="{A2D432DB-C2F2-43A1-9C58-C4E5265F314D}" type="pres">
      <dgm:prSet presAssocID="{840AA9DE-4AB4-42E5-A158-DBDBB5C7EE3C}" presName="rootnode" presStyleCnt="0">
        <dgm:presLayoutVars>
          <dgm:chMax/>
          <dgm:chPref/>
          <dgm:dir/>
          <dgm:animLvl val="lvl"/>
        </dgm:presLayoutVars>
      </dgm:prSet>
      <dgm:spPr/>
      <dgm:t>
        <a:bodyPr/>
        <a:lstStyle/>
        <a:p>
          <a:endParaRPr lang="en-US"/>
        </a:p>
      </dgm:t>
    </dgm:pt>
    <dgm:pt modelId="{69C9CEE2-6824-46A3-A77A-F265A34AB18F}" type="pres">
      <dgm:prSet presAssocID="{345A1AD2-863C-4A36-863C-88A1E14598B7}" presName="composite" presStyleCnt="0"/>
      <dgm:spPr/>
    </dgm:pt>
    <dgm:pt modelId="{72566283-0E14-42D5-95CB-359420EA7F56}" type="pres">
      <dgm:prSet presAssocID="{345A1AD2-863C-4A36-863C-88A1E14598B7}" presName="LShape" presStyleLbl="alignNode1" presStyleIdx="0" presStyleCnt="9"/>
      <dgm:spPr/>
    </dgm:pt>
    <dgm:pt modelId="{A6191298-13BD-4AF8-9A47-69E2E4BC3A4A}" type="pres">
      <dgm:prSet presAssocID="{345A1AD2-863C-4A36-863C-88A1E14598B7}" presName="ParentText" presStyleLbl="revTx" presStyleIdx="0" presStyleCnt="5">
        <dgm:presLayoutVars>
          <dgm:chMax val="0"/>
          <dgm:chPref val="0"/>
          <dgm:bulletEnabled val="1"/>
        </dgm:presLayoutVars>
      </dgm:prSet>
      <dgm:spPr/>
      <dgm:t>
        <a:bodyPr/>
        <a:lstStyle/>
        <a:p>
          <a:endParaRPr lang="en-US"/>
        </a:p>
      </dgm:t>
    </dgm:pt>
    <dgm:pt modelId="{8C2AD438-2E04-4DF5-9A10-A213BE96B01C}" type="pres">
      <dgm:prSet presAssocID="{345A1AD2-863C-4A36-863C-88A1E14598B7}" presName="Triangle" presStyleLbl="alignNode1" presStyleIdx="1" presStyleCnt="9"/>
      <dgm:spPr/>
    </dgm:pt>
    <dgm:pt modelId="{8B2D0981-19E6-4EF8-819C-5189E8B889AC}" type="pres">
      <dgm:prSet presAssocID="{7DDC53EF-A295-4D4B-A262-79101CFA42D3}" presName="sibTrans" presStyleCnt="0"/>
      <dgm:spPr/>
    </dgm:pt>
    <dgm:pt modelId="{81C35CE9-95CA-44AE-8395-12F4EF66B4BD}" type="pres">
      <dgm:prSet presAssocID="{7DDC53EF-A295-4D4B-A262-79101CFA42D3}" presName="space" presStyleCnt="0"/>
      <dgm:spPr/>
    </dgm:pt>
    <dgm:pt modelId="{9F37B32A-3588-4D61-8320-F8AD175955E9}" type="pres">
      <dgm:prSet presAssocID="{B7A8AB32-9D2E-493E-A78F-C7127514EA57}" presName="composite" presStyleCnt="0"/>
      <dgm:spPr/>
    </dgm:pt>
    <dgm:pt modelId="{6D814908-C025-477F-A06B-0F5BA5FF4121}" type="pres">
      <dgm:prSet presAssocID="{B7A8AB32-9D2E-493E-A78F-C7127514EA57}" presName="LShape" presStyleLbl="alignNode1" presStyleIdx="2" presStyleCnt="9"/>
      <dgm:spPr/>
    </dgm:pt>
    <dgm:pt modelId="{A7DF2016-099F-4B34-8656-1F31F7D24B9A}" type="pres">
      <dgm:prSet presAssocID="{B7A8AB32-9D2E-493E-A78F-C7127514EA57}" presName="ParentText" presStyleLbl="revTx" presStyleIdx="1" presStyleCnt="5">
        <dgm:presLayoutVars>
          <dgm:chMax val="0"/>
          <dgm:chPref val="0"/>
          <dgm:bulletEnabled val="1"/>
        </dgm:presLayoutVars>
      </dgm:prSet>
      <dgm:spPr/>
      <dgm:t>
        <a:bodyPr/>
        <a:lstStyle/>
        <a:p>
          <a:endParaRPr lang="en-US"/>
        </a:p>
      </dgm:t>
    </dgm:pt>
    <dgm:pt modelId="{B04634DD-3D9A-4026-A4A2-CA0B3CA4C8DE}" type="pres">
      <dgm:prSet presAssocID="{B7A8AB32-9D2E-493E-A78F-C7127514EA57}" presName="Triangle" presStyleLbl="alignNode1" presStyleIdx="3" presStyleCnt="9"/>
      <dgm:spPr/>
    </dgm:pt>
    <dgm:pt modelId="{8DCB4CFD-A1F4-48C0-B848-294F815F40FC}" type="pres">
      <dgm:prSet presAssocID="{F817AFE5-EB2E-4EFB-8621-AE06F8176DE2}" presName="sibTrans" presStyleCnt="0"/>
      <dgm:spPr/>
    </dgm:pt>
    <dgm:pt modelId="{65C10E42-C7B4-43FF-8767-48C96EB703C6}" type="pres">
      <dgm:prSet presAssocID="{F817AFE5-EB2E-4EFB-8621-AE06F8176DE2}" presName="space" presStyleCnt="0"/>
      <dgm:spPr/>
    </dgm:pt>
    <dgm:pt modelId="{A881AFB9-737B-4914-9C64-8F0813F0C6FF}" type="pres">
      <dgm:prSet presAssocID="{5977791E-2298-4EE9-BD8C-E040EA244E41}" presName="composite" presStyleCnt="0"/>
      <dgm:spPr/>
    </dgm:pt>
    <dgm:pt modelId="{545BBC04-623C-459A-B533-0D758EB68F59}" type="pres">
      <dgm:prSet presAssocID="{5977791E-2298-4EE9-BD8C-E040EA244E41}" presName="LShape" presStyleLbl="alignNode1" presStyleIdx="4" presStyleCnt="9"/>
      <dgm:spPr/>
    </dgm:pt>
    <dgm:pt modelId="{6A384F6D-D243-4B82-896D-9779ACCAAD48}" type="pres">
      <dgm:prSet presAssocID="{5977791E-2298-4EE9-BD8C-E040EA244E41}" presName="ParentText" presStyleLbl="revTx" presStyleIdx="2" presStyleCnt="5">
        <dgm:presLayoutVars>
          <dgm:chMax val="0"/>
          <dgm:chPref val="0"/>
          <dgm:bulletEnabled val="1"/>
        </dgm:presLayoutVars>
      </dgm:prSet>
      <dgm:spPr/>
      <dgm:t>
        <a:bodyPr/>
        <a:lstStyle/>
        <a:p>
          <a:endParaRPr lang="en-US"/>
        </a:p>
      </dgm:t>
    </dgm:pt>
    <dgm:pt modelId="{3AA6E976-299B-4251-B832-4A68FFCF5B8F}" type="pres">
      <dgm:prSet presAssocID="{5977791E-2298-4EE9-BD8C-E040EA244E41}" presName="Triangle" presStyleLbl="alignNode1" presStyleIdx="5" presStyleCnt="9"/>
      <dgm:spPr/>
    </dgm:pt>
    <dgm:pt modelId="{6B4EC3B5-8EDA-4635-A43C-A987CF0C755C}" type="pres">
      <dgm:prSet presAssocID="{1C906537-E12F-45CB-967F-E12455C5E35E}" presName="sibTrans" presStyleCnt="0"/>
      <dgm:spPr/>
    </dgm:pt>
    <dgm:pt modelId="{3C834F17-2A58-45FF-BE38-F65D2CFDB1C1}" type="pres">
      <dgm:prSet presAssocID="{1C906537-E12F-45CB-967F-E12455C5E35E}" presName="space" presStyleCnt="0"/>
      <dgm:spPr/>
    </dgm:pt>
    <dgm:pt modelId="{566882DF-D477-40DB-90E0-A84CA8A5A7C0}" type="pres">
      <dgm:prSet presAssocID="{F8983694-9A52-4F5A-8197-DD32597C4629}" presName="composite" presStyleCnt="0"/>
      <dgm:spPr/>
    </dgm:pt>
    <dgm:pt modelId="{6E872C34-2084-48C5-80E7-9DD0A6E10A10}" type="pres">
      <dgm:prSet presAssocID="{F8983694-9A52-4F5A-8197-DD32597C4629}" presName="LShape" presStyleLbl="alignNode1" presStyleIdx="6" presStyleCnt="9"/>
      <dgm:spPr/>
    </dgm:pt>
    <dgm:pt modelId="{729D9A81-8D43-4B47-AE97-E7C345E6C0B6}" type="pres">
      <dgm:prSet presAssocID="{F8983694-9A52-4F5A-8197-DD32597C4629}" presName="ParentText" presStyleLbl="revTx" presStyleIdx="3" presStyleCnt="5">
        <dgm:presLayoutVars>
          <dgm:chMax val="0"/>
          <dgm:chPref val="0"/>
          <dgm:bulletEnabled val="1"/>
        </dgm:presLayoutVars>
      </dgm:prSet>
      <dgm:spPr/>
      <dgm:t>
        <a:bodyPr/>
        <a:lstStyle/>
        <a:p>
          <a:endParaRPr lang="en-US"/>
        </a:p>
      </dgm:t>
    </dgm:pt>
    <dgm:pt modelId="{8425305B-D45B-47FB-AB0F-D9DD4A525729}" type="pres">
      <dgm:prSet presAssocID="{F8983694-9A52-4F5A-8197-DD32597C4629}" presName="Triangle" presStyleLbl="alignNode1" presStyleIdx="7" presStyleCnt="9"/>
      <dgm:spPr/>
    </dgm:pt>
    <dgm:pt modelId="{17A40C8C-3268-4C17-8105-49AC89471F87}" type="pres">
      <dgm:prSet presAssocID="{EE9F8E5D-0475-463D-8F15-CF9C01FC2DAF}" presName="sibTrans" presStyleCnt="0"/>
      <dgm:spPr/>
    </dgm:pt>
    <dgm:pt modelId="{B5A7C5F5-5CB9-4752-A908-90835EF994E0}" type="pres">
      <dgm:prSet presAssocID="{EE9F8E5D-0475-463D-8F15-CF9C01FC2DAF}" presName="space" presStyleCnt="0"/>
      <dgm:spPr/>
    </dgm:pt>
    <dgm:pt modelId="{FB4D408F-DCD1-42FE-9079-CE3ADFD99D1F}" type="pres">
      <dgm:prSet presAssocID="{BD3A2832-D02E-4460-A73A-D20B9C954798}" presName="composite" presStyleCnt="0"/>
      <dgm:spPr/>
    </dgm:pt>
    <dgm:pt modelId="{C9331AFD-0AC8-4B31-B41A-AC3FC3FDF030}" type="pres">
      <dgm:prSet presAssocID="{BD3A2832-D02E-4460-A73A-D20B9C954798}" presName="LShape" presStyleLbl="alignNode1" presStyleIdx="8" presStyleCnt="9"/>
      <dgm:spPr/>
    </dgm:pt>
    <dgm:pt modelId="{21CEEC39-4C6A-4E00-9E86-2F3C30744B49}" type="pres">
      <dgm:prSet presAssocID="{BD3A2832-D02E-4460-A73A-D20B9C954798}" presName="ParentText" presStyleLbl="revTx" presStyleIdx="4" presStyleCnt="5">
        <dgm:presLayoutVars>
          <dgm:chMax val="0"/>
          <dgm:chPref val="0"/>
          <dgm:bulletEnabled val="1"/>
        </dgm:presLayoutVars>
      </dgm:prSet>
      <dgm:spPr/>
      <dgm:t>
        <a:bodyPr/>
        <a:lstStyle/>
        <a:p>
          <a:endParaRPr lang="en-US"/>
        </a:p>
      </dgm:t>
    </dgm:pt>
  </dgm:ptLst>
  <dgm:cxnLst>
    <dgm:cxn modelId="{354FE814-85A8-4908-8B31-E3E812786650}" srcId="{840AA9DE-4AB4-42E5-A158-DBDBB5C7EE3C}" destId="{BD3A2832-D02E-4460-A73A-D20B9C954798}" srcOrd="4" destOrd="0" parTransId="{79D90C66-FDAE-4BBF-975A-240BC0374E4E}" sibTransId="{0EECD766-B560-4A66-B107-0236479F909D}"/>
    <dgm:cxn modelId="{0666DBAC-3A47-472E-87D2-591E305E2A5F}" type="presOf" srcId="{BD3A2832-D02E-4460-A73A-D20B9C954798}" destId="{21CEEC39-4C6A-4E00-9E86-2F3C30744B49}" srcOrd="0" destOrd="0" presId="urn:microsoft.com/office/officeart/2009/3/layout/StepUpProcess"/>
    <dgm:cxn modelId="{9C8CB97A-B2E1-45A8-B4CB-F12009C1E94A}" type="presOf" srcId="{B7A8AB32-9D2E-493E-A78F-C7127514EA57}" destId="{A7DF2016-099F-4B34-8656-1F31F7D24B9A}" srcOrd="0" destOrd="0" presId="urn:microsoft.com/office/officeart/2009/3/layout/StepUpProcess"/>
    <dgm:cxn modelId="{A11BB631-D7AF-4A7F-9270-92E1CC516F17}" type="presOf" srcId="{F8983694-9A52-4F5A-8197-DD32597C4629}" destId="{729D9A81-8D43-4B47-AE97-E7C345E6C0B6}" srcOrd="0" destOrd="0" presId="urn:microsoft.com/office/officeart/2009/3/layout/StepUpProcess"/>
    <dgm:cxn modelId="{47D6FE13-AD30-4681-9A4B-44BBD516D5D9}" srcId="{840AA9DE-4AB4-42E5-A158-DBDBB5C7EE3C}" destId="{5977791E-2298-4EE9-BD8C-E040EA244E41}" srcOrd="2" destOrd="0" parTransId="{774C1154-46EF-463C-83D2-140293295856}" sibTransId="{1C906537-E12F-45CB-967F-E12455C5E35E}"/>
    <dgm:cxn modelId="{40C04900-29B9-4768-B741-44D9A5154B32}" type="presOf" srcId="{840AA9DE-4AB4-42E5-A158-DBDBB5C7EE3C}" destId="{A2D432DB-C2F2-43A1-9C58-C4E5265F314D}" srcOrd="0" destOrd="0" presId="urn:microsoft.com/office/officeart/2009/3/layout/StepUpProcess"/>
    <dgm:cxn modelId="{84A109F7-A7F7-4DF0-B51E-6507C6DED6F1}" type="presOf" srcId="{5977791E-2298-4EE9-BD8C-E040EA244E41}" destId="{6A384F6D-D243-4B82-896D-9779ACCAAD48}" srcOrd="0" destOrd="0" presId="urn:microsoft.com/office/officeart/2009/3/layout/StepUpProcess"/>
    <dgm:cxn modelId="{0673F092-92FE-4FBC-B4B4-BD3CB41A9AB2}" type="presOf" srcId="{345A1AD2-863C-4A36-863C-88A1E14598B7}" destId="{A6191298-13BD-4AF8-9A47-69E2E4BC3A4A}" srcOrd="0" destOrd="0" presId="urn:microsoft.com/office/officeart/2009/3/layout/StepUpProcess"/>
    <dgm:cxn modelId="{A44DA9B2-DF2D-44F3-8A56-60CF437DB44F}" srcId="{840AA9DE-4AB4-42E5-A158-DBDBB5C7EE3C}" destId="{F8983694-9A52-4F5A-8197-DD32597C4629}" srcOrd="3" destOrd="0" parTransId="{85608F28-41D1-4CB8-9418-3301A697F51D}" sibTransId="{EE9F8E5D-0475-463D-8F15-CF9C01FC2DAF}"/>
    <dgm:cxn modelId="{63A3351C-DC61-41F0-9695-4A642E9C9FA5}" srcId="{840AA9DE-4AB4-42E5-A158-DBDBB5C7EE3C}" destId="{345A1AD2-863C-4A36-863C-88A1E14598B7}" srcOrd="0" destOrd="0" parTransId="{B26C5180-E87D-45A6-AF25-6DAFF602C530}" sibTransId="{7DDC53EF-A295-4D4B-A262-79101CFA42D3}"/>
    <dgm:cxn modelId="{9BDFBBCC-8E71-41DF-942A-303D64F620DC}" srcId="{840AA9DE-4AB4-42E5-A158-DBDBB5C7EE3C}" destId="{B7A8AB32-9D2E-493E-A78F-C7127514EA57}" srcOrd="1" destOrd="0" parTransId="{D333DACB-CF82-40E9-875D-77A612DCB8D8}" sibTransId="{F817AFE5-EB2E-4EFB-8621-AE06F8176DE2}"/>
    <dgm:cxn modelId="{022427F6-C2CA-44BE-8D56-8A1671452270}" type="presParOf" srcId="{A2D432DB-C2F2-43A1-9C58-C4E5265F314D}" destId="{69C9CEE2-6824-46A3-A77A-F265A34AB18F}" srcOrd="0" destOrd="0" presId="urn:microsoft.com/office/officeart/2009/3/layout/StepUpProcess"/>
    <dgm:cxn modelId="{B397000D-1862-4EF4-92B9-0D38EB1BA5B3}" type="presParOf" srcId="{69C9CEE2-6824-46A3-A77A-F265A34AB18F}" destId="{72566283-0E14-42D5-95CB-359420EA7F56}" srcOrd="0" destOrd="0" presId="urn:microsoft.com/office/officeart/2009/3/layout/StepUpProcess"/>
    <dgm:cxn modelId="{6C0001B0-CD89-4E11-B424-11CE6ED8716A}" type="presParOf" srcId="{69C9CEE2-6824-46A3-A77A-F265A34AB18F}" destId="{A6191298-13BD-4AF8-9A47-69E2E4BC3A4A}" srcOrd="1" destOrd="0" presId="urn:microsoft.com/office/officeart/2009/3/layout/StepUpProcess"/>
    <dgm:cxn modelId="{365CDD36-5904-4993-845D-76C95005E34C}" type="presParOf" srcId="{69C9CEE2-6824-46A3-A77A-F265A34AB18F}" destId="{8C2AD438-2E04-4DF5-9A10-A213BE96B01C}" srcOrd="2" destOrd="0" presId="urn:microsoft.com/office/officeart/2009/3/layout/StepUpProcess"/>
    <dgm:cxn modelId="{8B7724B4-AF4F-4D85-A316-691590AB6DC0}" type="presParOf" srcId="{A2D432DB-C2F2-43A1-9C58-C4E5265F314D}" destId="{8B2D0981-19E6-4EF8-819C-5189E8B889AC}" srcOrd="1" destOrd="0" presId="urn:microsoft.com/office/officeart/2009/3/layout/StepUpProcess"/>
    <dgm:cxn modelId="{E5D20013-6B39-4E90-A542-12EBD4B2333D}" type="presParOf" srcId="{8B2D0981-19E6-4EF8-819C-5189E8B889AC}" destId="{81C35CE9-95CA-44AE-8395-12F4EF66B4BD}" srcOrd="0" destOrd="0" presId="urn:microsoft.com/office/officeart/2009/3/layout/StepUpProcess"/>
    <dgm:cxn modelId="{076F925C-5C57-4896-96E8-A2494240C134}" type="presParOf" srcId="{A2D432DB-C2F2-43A1-9C58-C4E5265F314D}" destId="{9F37B32A-3588-4D61-8320-F8AD175955E9}" srcOrd="2" destOrd="0" presId="urn:microsoft.com/office/officeart/2009/3/layout/StepUpProcess"/>
    <dgm:cxn modelId="{2ECD337B-49E7-4696-AF69-EE516C3FD1B2}" type="presParOf" srcId="{9F37B32A-3588-4D61-8320-F8AD175955E9}" destId="{6D814908-C025-477F-A06B-0F5BA5FF4121}" srcOrd="0" destOrd="0" presId="urn:microsoft.com/office/officeart/2009/3/layout/StepUpProcess"/>
    <dgm:cxn modelId="{E7FEC928-D810-40B2-AA96-B61080508AA1}" type="presParOf" srcId="{9F37B32A-3588-4D61-8320-F8AD175955E9}" destId="{A7DF2016-099F-4B34-8656-1F31F7D24B9A}" srcOrd="1" destOrd="0" presId="urn:microsoft.com/office/officeart/2009/3/layout/StepUpProcess"/>
    <dgm:cxn modelId="{4808761A-BC3C-43D2-913F-15014E5DA937}" type="presParOf" srcId="{9F37B32A-3588-4D61-8320-F8AD175955E9}" destId="{B04634DD-3D9A-4026-A4A2-CA0B3CA4C8DE}" srcOrd="2" destOrd="0" presId="urn:microsoft.com/office/officeart/2009/3/layout/StepUpProcess"/>
    <dgm:cxn modelId="{BC59A897-7538-47B6-8D99-5FB324FB5A6E}" type="presParOf" srcId="{A2D432DB-C2F2-43A1-9C58-C4E5265F314D}" destId="{8DCB4CFD-A1F4-48C0-B848-294F815F40FC}" srcOrd="3" destOrd="0" presId="urn:microsoft.com/office/officeart/2009/3/layout/StepUpProcess"/>
    <dgm:cxn modelId="{93D77DCD-72C6-4E02-A0E1-7DF77319B37C}" type="presParOf" srcId="{8DCB4CFD-A1F4-48C0-B848-294F815F40FC}" destId="{65C10E42-C7B4-43FF-8767-48C96EB703C6}" srcOrd="0" destOrd="0" presId="urn:microsoft.com/office/officeart/2009/3/layout/StepUpProcess"/>
    <dgm:cxn modelId="{EF671F91-73FA-4C95-B164-0D2BE73EBADC}" type="presParOf" srcId="{A2D432DB-C2F2-43A1-9C58-C4E5265F314D}" destId="{A881AFB9-737B-4914-9C64-8F0813F0C6FF}" srcOrd="4" destOrd="0" presId="urn:microsoft.com/office/officeart/2009/3/layout/StepUpProcess"/>
    <dgm:cxn modelId="{26C7DE93-9EEF-4760-AC44-2BAC153B7074}" type="presParOf" srcId="{A881AFB9-737B-4914-9C64-8F0813F0C6FF}" destId="{545BBC04-623C-459A-B533-0D758EB68F59}" srcOrd="0" destOrd="0" presId="urn:microsoft.com/office/officeart/2009/3/layout/StepUpProcess"/>
    <dgm:cxn modelId="{A7E54AD1-44AB-4C7D-9642-E3CEF5230066}" type="presParOf" srcId="{A881AFB9-737B-4914-9C64-8F0813F0C6FF}" destId="{6A384F6D-D243-4B82-896D-9779ACCAAD48}" srcOrd="1" destOrd="0" presId="urn:microsoft.com/office/officeart/2009/3/layout/StepUpProcess"/>
    <dgm:cxn modelId="{C4E0B36E-D03C-4701-9BE5-BDDE64D4CE05}" type="presParOf" srcId="{A881AFB9-737B-4914-9C64-8F0813F0C6FF}" destId="{3AA6E976-299B-4251-B832-4A68FFCF5B8F}" srcOrd="2" destOrd="0" presId="urn:microsoft.com/office/officeart/2009/3/layout/StepUpProcess"/>
    <dgm:cxn modelId="{D3E2DEF9-09B5-40B7-A557-ACA498ECCD9A}" type="presParOf" srcId="{A2D432DB-C2F2-43A1-9C58-C4E5265F314D}" destId="{6B4EC3B5-8EDA-4635-A43C-A987CF0C755C}" srcOrd="5" destOrd="0" presId="urn:microsoft.com/office/officeart/2009/3/layout/StepUpProcess"/>
    <dgm:cxn modelId="{81EF9A0A-AE37-41CC-850A-945D73B78C12}" type="presParOf" srcId="{6B4EC3B5-8EDA-4635-A43C-A987CF0C755C}" destId="{3C834F17-2A58-45FF-BE38-F65D2CFDB1C1}" srcOrd="0" destOrd="0" presId="urn:microsoft.com/office/officeart/2009/3/layout/StepUpProcess"/>
    <dgm:cxn modelId="{7A8F9A09-7A40-4256-BB11-66490E708D40}" type="presParOf" srcId="{A2D432DB-C2F2-43A1-9C58-C4E5265F314D}" destId="{566882DF-D477-40DB-90E0-A84CA8A5A7C0}" srcOrd="6" destOrd="0" presId="urn:microsoft.com/office/officeart/2009/3/layout/StepUpProcess"/>
    <dgm:cxn modelId="{38AB5980-974D-4468-938B-3196347FFA49}" type="presParOf" srcId="{566882DF-D477-40DB-90E0-A84CA8A5A7C0}" destId="{6E872C34-2084-48C5-80E7-9DD0A6E10A10}" srcOrd="0" destOrd="0" presId="urn:microsoft.com/office/officeart/2009/3/layout/StepUpProcess"/>
    <dgm:cxn modelId="{1312A7C7-AEBF-44C2-8434-A9EEFAF8F624}" type="presParOf" srcId="{566882DF-D477-40DB-90E0-A84CA8A5A7C0}" destId="{729D9A81-8D43-4B47-AE97-E7C345E6C0B6}" srcOrd="1" destOrd="0" presId="urn:microsoft.com/office/officeart/2009/3/layout/StepUpProcess"/>
    <dgm:cxn modelId="{8F8CB018-FB7A-4D09-8282-24352BCAAFF9}" type="presParOf" srcId="{566882DF-D477-40DB-90E0-A84CA8A5A7C0}" destId="{8425305B-D45B-47FB-AB0F-D9DD4A525729}" srcOrd="2" destOrd="0" presId="urn:microsoft.com/office/officeart/2009/3/layout/StepUpProcess"/>
    <dgm:cxn modelId="{F2C2F965-2385-4226-B27D-1131ACCB7102}" type="presParOf" srcId="{A2D432DB-C2F2-43A1-9C58-C4E5265F314D}" destId="{17A40C8C-3268-4C17-8105-49AC89471F87}" srcOrd="7" destOrd="0" presId="urn:microsoft.com/office/officeart/2009/3/layout/StepUpProcess"/>
    <dgm:cxn modelId="{85124159-7FA4-484E-82FD-3269990BA3BB}" type="presParOf" srcId="{17A40C8C-3268-4C17-8105-49AC89471F87}" destId="{B5A7C5F5-5CB9-4752-A908-90835EF994E0}" srcOrd="0" destOrd="0" presId="urn:microsoft.com/office/officeart/2009/3/layout/StepUpProcess"/>
    <dgm:cxn modelId="{BA36BA4E-3E9C-4B51-A4A5-E73ADAB82C9B}" type="presParOf" srcId="{A2D432DB-C2F2-43A1-9C58-C4E5265F314D}" destId="{FB4D408F-DCD1-42FE-9079-CE3ADFD99D1F}" srcOrd="8" destOrd="0" presId="urn:microsoft.com/office/officeart/2009/3/layout/StepUpProcess"/>
    <dgm:cxn modelId="{440ABC61-5BC0-462E-A8D3-FFB0792AD4C0}" type="presParOf" srcId="{FB4D408F-DCD1-42FE-9079-CE3ADFD99D1F}" destId="{C9331AFD-0AC8-4B31-B41A-AC3FC3FDF030}" srcOrd="0" destOrd="0" presId="urn:microsoft.com/office/officeart/2009/3/layout/StepUpProcess"/>
    <dgm:cxn modelId="{5B92542E-CA4F-4EEA-BB1F-6590F45418FB}" type="presParOf" srcId="{FB4D408F-DCD1-42FE-9079-CE3ADFD99D1F}" destId="{21CEEC39-4C6A-4E00-9E86-2F3C30744B4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7B5D75-3CA0-451E-A364-B4B556E45442}" type="doc">
      <dgm:prSet loTypeId="urn:microsoft.com/office/officeart/2005/8/layout/chart3" loCatId="relationship" qsTypeId="urn:microsoft.com/office/officeart/2005/8/quickstyle/simple1" qsCatId="simple" csTypeId="urn:microsoft.com/office/officeart/2005/8/colors/colorful1" csCatId="colorful" phldr="1"/>
      <dgm:spPr/>
      <dgm:t>
        <a:bodyPr/>
        <a:lstStyle/>
        <a:p>
          <a:endParaRPr lang="en-US"/>
        </a:p>
      </dgm:t>
    </dgm:pt>
    <dgm:pt modelId="{6EC9048C-5FA2-4564-85B5-7BF5A1A6CF5C}">
      <dgm:prSet custT="1"/>
      <dgm:spPr/>
      <dgm:t>
        <a:bodyPr/>
        <a:lstStyle/>
        <a:p>
          <a:pPr rtl="0"/>
          <a:r>
            <a:rPr lang="fr-BE" sz="1800" b="1" dirty="0"/>
            <a:t>EUROPEAN UNIVERSITIES</a:t>
          </a:r>
          <a:r>
            <a:rPr lang="fr-BE" sz="1400" dirty="0"/>
            <a:t/>
          </a:r>
          <a:br>
            <a:rPr lang="fr-BE" sz="1400" dirty="0"/>
          </a:br>
          <a:r>
            <a:rPr lang="fr-BE" sz="1800" dirty="0"/>
            <a:t>Full roll out</a:t>
          </a:r>
        </a:p>
      </dgm:t>
    </dgm:pt>
    <dgm:pt modelId="{8A3C48A3-D1C8-4E89-856B-8E53E462E02E}" type="parTrans" cxnId="{D39BD901-5638-423B-ABB6-E038B9EC79D4}">
      <dgm:prSet/>
      <dgm:spPr/>
      <dgm:t>
        <a:bodyPr/>
        <a:lstStyle/>
        <a:p>
          <a:endParaRPr lang="en-US"/>
        </a:p>
      </dgm:t>
    </dgm:pt>
    <dgm:pt modelId="{68931329-CAF9-41C7-8666-DB4FD6D3D8FD}" type="sibTrans" cxnId="{D39BD901-5638-423B-ABB6-E038B9EC79D4}">
      <dgm:prSet/>
      <dgm:spPr/>
      <dgm:t>
        <a:bodyPr/>
        <a:lstStyle/>
        <a:p>
          <a:endParaRPr lang="en-US"/>
        </a:p>
      </dgm:t>
    </dgm:pt>
    <dgm:pt modelId="{650AB40F-FCD0-4412-929F-53CA57626C9B}">
      <dgm:prSet custT="1"/>
      <dgm:spPr>
        <a:solidFill>
          <a:srgbClr val="92D050"/>
        </a:solidFill>
      </dgm:spPr>
      <dgm:t>
        <a:bodyPr/>
        <a:lstStyle/>
        <a:p>
          <a:pPr rtl="0"/>
          <a:r>
            <a:rPr lang="fr-BE" sz="1800" b="1" dirty="0"/>
            <a:t>EUROPEAN DEGREE and LEGAL STATUTE</a:t>
          </a:r>
        </a:p>
      </dgm:t>
    </dgm:pt>
    <dgm:pt modelId="{47BD9AC1-9D5E-46F6-831A-DFFD25087614}" type="parTrans" cxnId="{EA3A8947-F98C-440D-9FE2-8795CCC22683}">
      <dgm:prSet/>
      <dgm:spPr/>
      <dgm:t>
        <a:bodyPr/>
        <a:lstStyle/>
        <a:p>
          <a:endParaRPr lang="en-US"/>
        </a:p>
      </dgm:t>
    </dgm:pt>
    <dgm:pt modelId="{36F3E24A-BD71-48F4-9A89-37346108FA96}" type="sibTrans" cxnId="{EA3A8947-F98C-440D-9FE2-8795CCC22683}">
      <dgm:prSet/>
      <dgm:spPr/>
      <dgm:t>
        <a:bodyPr/>
        <a:lstStyle/>
        <a:p>
          <a:endParaRPr lang="en-US"/>
        </a:p>
      </dgm:t>
    </dgm:pt>
    <dgm:pt modelId="{A3803DC4-B03B-456B-8DD9-71D7A5179B58}">
      <dgm:prSet custT="1"/>
      <dgm:spPr/>
      <dgm:t>
        <a:bodyPr/>
        <a:lstStyle/>
        <a:p>
          <a:pPr rtl="0"/>
          <a:r>
            <a:rPr lang="fr-BE" sz="1800" b="1" dirty="0"/>
            <a:t>EUROPEAN GRADUATE TRACKING </a:t>
          </a:r>
          <a:r>
            <a:rPr lang="fr-BE" sz="1800" b="1" dirty="0" err="1"/>
            <a:t>initiaitve</a:t>
          </a:r>
          <a:endParaRPr lang="fr-BE" sz="1800" b="1" dirty="0"/>
        </a:p>
      </dgm:t>
    </dgm:pt>
    <dgm:pt modelId="{ED4CA0F7-8FB2-47C1-A3A8-24E66CE5D850}" type="parTrans" cxnId="{C7BA0CC5-55E1-44E7-B9B3-878235BED066}">
      <dgm:prSet/>
      <dgm:spPr/>
      <dgm:t>
        <a:bodyPr/>
        <a:lstStyle/>
        <a:p>
          <a:endParaRPr lang="en-US"/>
        </a:p>
      </dgm:t>
    </dgm:pt>
    <dgm:pt modelId="{421EB132-21BE-4EC8-B4F6-54C2FE89B18E}" type="sibTrans" cxnId="{C7BA0CC5-55E1-44E7-B9B3-878235BED066}">
      <dgm:prSet/>
      <dgm:spPr/>
      <dgm:t>
        <a:bodyPr/>
        <a:lstStyle/>
        <a:p>
          <a:endParaRPr lang="en-US"/>
        </a:p>
      </dgm:t>
    </dgm:pt>
    <dgm:pt modelId="{8C906845-688F-43C5-BA22-5443A9DC5B85}">
      <dgm:prSet custT="1"/>
      <dgm:spPr/>
      <dgm:t>
        <a:bodyPr/>
        <a:lstStyle/>
        <a:p>
          <a:pPr rtl="0"/>
          <a:r>
            <a:rPr lang="fr-BE" sz="1800" dirty="0"/>
            <a:t>EU </a:t>
          </a:r>
          <a:br>
            <a:rPr lang="fr-BE" sz="1800" dirty="0"/>
          </a:br>
          <a:r>
            <a:rPr lang="fr-BE" sz="1800" dirty="0"/>
            <a:t>APPROACH TO </a:t>
          </a:r>
          <a:br>
            <a:rPr lang="fr-BE" sz="1800" dirty="0"/>
          </a:br>
          <a:r>
            <a:rPr lang="fr-BE" sz="1800" b="1" dirty="0"/>
            <a:t>MICRO-CREDENTIALS</a:t>
          </a:r>
        </a:p>
      </dgm:t>
    </dgm:pt>
    <dgm:pt modelId="{01D3707D-C898-4B1A-8F60-A52C539315EE}" type="parTrans" cxnId="{DAECF9C7-9A4F-4EC9-BB59-006C3D3B43AC}">
      <dgm:prSet/>
      <dgm:spPr/>
      <dgm:t>
        <a:bodyPr/>
        <a:lstStyle/>
        <a:p>
          <a:endParaRPr lang="en-US"/>
        </a:p>
      </dgm:t>
    </dgm:pt>
    <dgm:pt modelId="{5799B9ED-CD8C-4409-A4E7-612EBF205860}" type="sibTrans" cxnId="{DAECF9C7-9A4F-4EC9-BB59-006C3D3B43AC}">
      <dgm:prSet/>
      <dgm:spPr/>
      <dgm:t>
        <a:bodyPr/>
        <a:lstStyle/>
        <a:p>
          <a:endParaRPr lang="en-US"/>
        </a:p>
      </dgm:t>
    </dgm:pt>
    <dgm:pt modelId="{1E8131A6-1856-4410-BB99-63B7F177C644}">
      <dgm:prSet custT="1"/>
      <dgm:spPr/>
      <dgm:t>
        <a:bodyPr/>
        <a:lstStyle/>
        <a:p>
          <a:pPr rtl="0"/>
          <a:r>
            <a:rPr lang="fr-BE" sz="1800" b="1" dirty="0"/>
            <a:t>        QUALITY</a:t>
          </a:r>
          <a:br>
            <a:rPr lang="fr-BE" sz="1800" b="1" dirty="0"/>
          </a:br>
          <a:r>
            <a:rPr lang="fr-BE" sz="1800" b="1" dirty="0"/>
            <a:t>ASSURANCE and </a:t>
          </a:r>
          <a:r>
            <a:rPr lang="fr-BE" sz="1600" b="1" dirty="0"/>
            <a:t>RECOGNITION</a:t>
          </a:r>
          <a:r>
            <a:rPr lang="fr-BE" sz="1800" dirty="0"/>
            <a:t/>
          </a:r>
          <a:br>
            <a:rPr lang="fr-BE" sz="1800" dirty="0"/>
          </a:br>
          <a:r>
            <a:rPr lang="fr-BE" sz="1800" dirty="0"/>
            <a:t>system</a:t>
          </a:r>
        </a:p>
      </dgm:t>
    </dgm:pt>
    <dgm:pt modelId="{0719AFC3-B06F-47B5-9CF0-728A972D51FE}" type="parTrans" cxnId="{8109C966-7B96-490C-9DE6-69071B54C95C}">
      <dgm:prSet/>
      <dgm:spPr/>
      <dgm:t>
        <a:bodyPr/>
        <a:lstStyle/>
        <a:p>
          <a:endParaRPr lang="en-US"/>
        </a:p>
      </dgm:t>
    </dgm:pt>
    <dgm:pt modelId="{02B9D85E-FD29-474F-9964-6B123D48DC44}" type="sibTrans" cxnId="{8109C966-7B96-490C-9DE6-69071B54C95C}">
      <dgm:prSet/>
      <dgm:spPr/>
      <dgm:t>
        <a:bodyPr/>
        <a:lstStyle/>
        <a:p>
          <a:endParaRPr lang="en-US"/>
        </a:p>
      </dgm:t>
    </dgm:pt>
    <dgm:pt modelId="{9707EA65-5348-464F-80D8-662621F7DD5F}">
      <dgm:prSet custT="1"/>
      <dgm:spPr>
        <a:solidFill>
          <a:schemeClr val="accent3">
            <a:lumMod val="60000"/>
            <a:lumOff val="40000"/>
          </a:schemeClr>
        </a:solidFill>
      </dgm:spPr>
      <dgm:t>
        <a:bodyPr/>
        <a:lstStyle/>
        <a:p>
          <a:pPr rtl="0"/>
          <a:r>
            <a:rPr lang="fr-BE" sz="1800" b="1" dirty="0"/>
            <a:t>EUROPEAN STUDENT CARD initiative</a:t>
          </a:r>
        </a:p>
      </dgm:t>
    </dgm:pt>
    <dgm:pt modelId="{ADCD0DB7-48B6-4F8A-869D-F2CFA90E4615}" type="parTrans" cxnId="{96EA4BBE-1636-4612-AE38-DAB7C79D0480}">
      <dgm:prSet/>
      <dgm:spPr/>
      <dgm:t>
        <a:bodyPr/>
        <a:lstStyle/>
        <a:p>
          <a:endParaRPr lang="en-US"/>
        </a:p>
      </dgm:t>
    </dgm:pt>
    <dgm:pt modelId="{42E17985-FCA3-4929-948A-BC925F6B2417}" type="sibTrans" cxnId="{96EA4BBE-1636-4612-AE38-DAB7C79D0480}">
      <dgm:prSet/>
      <dgm:spPr/>
      <dgm:t>
        <a:bodyPr/>
        <a:lstStyle/>
        <a:p>
          <a:endParaRPr lang="en-US"/>
        </a:p>
      </dgm:t>
    </dgm:pt>
    <dgm:pt modelId="{67CADDCB-01A9-4B72-A755-2FCD06D3E736}">
      <dgm:prSet custT="1"/>
      <dgm:spPr/>
      <dgm:t>
        <a:bodyPr/>
        <a:lstStyle/>
        <a:p>
          <a:pPr rtl="0"/>
          <a:r>
            <a:rPr lang="fr-BE" sz="1800" b="1" dirty="0" err="1"/>
            <a:t>Higher</a:t>
          </a:r>
          <a:r>
            <a:rPr lang="fr-BE" sz="1800" b="1" dirty="0"/>
            <a:t> Education Transformation </a:t>
          </a:r>
          <a:br>
            <a:rPr lang="fr-BE" sz="1800" b="1" dirty="0"/>
          </a:br>
          <a:r>
            <a:rPr lang="fr-BE" sz="1800" b="1" dirty="0"/>
            <a:t>agenda</a:t>
          </a:r>
        </a:p>
      </dgm:t>
    </dgm:pt>
    <dgm:pt modelId="{1AFAE330-C77A-47C6-AC21-5F672DE2143A}" type="parTrans" cxnId="{19FDEB2F-A948-4697-8224-24FB7ACD5F8C}">
      <dgm:prSet/>
      <dgm:spPr/>
      <dgm:t>
        <a:bodyPr/>
        <a:lstStyle/>
        <a:p>
          <a:endParaRPr lang="en-US"/>
        </a:p>
      </dgm:t>
    </dgm:pt>
    <dgm:pt modelId="{36282715-1327-4811-9D97-25FCA1514908}" type="sibTrans" cxnId="{19FDEB2F-A948-4697-8224-24FB7ACD5F8C}">
      <dgm:prSet/>
      <dgm:spPr/>
      <dgm:t>
        <a:bodyPr/>
        <a:lstStyle/>
        <a:p>
          <a:endParaRPr lang="en-US"/>
        </a:p>
      </dgm:t>
    </dgm:pt>
    <dgm:pt modelId="{161FAF85-B357-40D0-BF3C-78FC28605AA2}">
      <dgm:prSet/>
      <dgm:spPr/>
      <dgm:t>
        <a:bodyPr/>
        <a:lstStyle/>
        <a:p>
          <a:endParaRPr lang="en-US"/>
        </a:p>
      </dgm:t>
    </dgm:pt>
    <dgm:pt modelId="{08AAE452-01B6-4397-8B7C-D35ADC0D63FB}" type="parTrans" cxnId="{6C41680C-B907-4F2B-812B-4AE41A36E4AA}">
      <dgm:prSet/>
      <dgm:spPr/>
      <dgm:t>
        <a:bodyPr/>
        <a:lstStyle/>
        <a:p>
          <a:endParaRPr lang="en-US"/>
        </a:p>
      </dgm:t>
    </dgm:pt>
    <dgm:pt modelId="{4BEDBB1B-2C3A-4AC3-BB6F-7168A398B32E}" type="sibTrans" cxnId="{6C41680C-B907-4F2B-812B-4AE41A36E4AA}">
      <dgm:prSet/>
      <dgm:spPr/>
      <dgm:t>
        <a:bodyPr/>
        <a:lstStyle/>
        <a:p>
          <a:endParaRPr lang="en-US"/>
        </a:p>
      </dgm:t>
    </dgm:pt>
    <dgm:pt modelId="{61DC1F50-137F-4297-8FFB-36F5D8131B85}">
      <dgm:prSet/>
      <dgm:spPr/>
      <dgm:t>
        <a:bodyPr/>
        <a:lstStyle/>
        <a:p>
          <a:endParaRPr lang="en-US"/>
        </a:p>
      </dgm:t>
    </dgm:pt>
    <dgm:pt modelId="{4873FA7A-D75F-4865-886A-E99FA48DF7FE}" type="parTrans" cxnId="{9C86486D-1D5B-4377-A01E-395B252B5309}">
      <dgm:prSet/>
      <dgm:spPr/>
      <dgm:t>
        <a:bodyPr/>
        <a:lstStyle/>
        <a:p>
          <a:endParaRPr lang="en-US"/>
        </a:p>
      </dgm:t>
    </dgm:pt>
    <dgm:pt modelId="{85EFFAF0-E2A4-4363-933F-BD715928B42E}" type="sibTrans" cxnId="{9C86486D-1D5B-4377-A01E-395B252B5309}">
      <dgm:prSet/>
      <dgm:spPr/>
      <dgm:t>
        <a:bodyPr/>
        <a:lstStyle/>
        <a:p>
          <a:endParaRPr lang="en-US"/>
        </a:p>
      </dgm:t>
    </dgm:pt>
    <dgm:pt modelId="{0B9A63B6-408A-4BFE-BBED-D5DB9A86446F}" type="pres">
      <dgm:prSet presAssocID="{297B5D75-3CA0-451E-A364-B4B556E45442}" presName="compositeShape" presStyleCnt="0">
        <dgm:presLayoutVars>
          <dgm:chMax val="7"/>
          <dgm:dir/>
          <dgm:resizeHandles val="exact"/>
        </dgm:presLayoutVars>
      </dgm:prSet>
      <dgm:spPr/>
      <dgm:t>
        <a:bodyPr/>
        <a:lstStyle/>
        <a:p>
          <a:endParaRPr lang="en-US"/>
        </a:p>
      </dgm:t>
    </dgm:pt>
    <dgm:pt modelId="{269886EA-C628-4934-B5DE-8FD376134732}" type="pres">
      <dgm:prSet presAssocID="{297B5D75-3CA0-451E-A364-B4B556E45442}" presName="wedge1" presStyleLbl="node1" presStyleIdx="0" presStyleCnt="7" custScaleX="107135" custScaleY="102189" custLinFactNeighborX="-2477" custLinFactNeighborY="5505"/>
      <dgm:spPr/>
      <dgm:t>
        <a:bodyPr/>
        <a:lstStyle/>
        <a:p>
          <a:endParaRPr lang="en-US"/>
        </a:p>
      </dgm:t>
    </dgm:pt>
    <dgm:pt modelId="{EED17E89-F679-43A5-9302-49F5744FCB79}" type="pres">
      <dgm:prSet presAssocID="{297B5D75-3CA0-451E-A364-B4B556E45442}" presName="wedge1Tx" presStyleLbl="node1" presStyleIdx="0" presStyleCnt="7">
        <dgm:presLayoutVars>
          <dgm:chMax val="0"/>
          <dgm:chPref val="0"/>
          <dgm:bulletEnabled val="1"/>
        </dgm:presLayoutVars>
      </dgm:prSet>
      <dgm:spPr/>
      <dgm:t>
        <a:bodyPr/>
        <a:lstStyle/>
        <a:p>
          <a:endParaRPr lang="en-US"/>
        </a:p>
      </dgm:t>
    </dgm:pt>
    <dgm:pt modelId="{2F3B434E-4ACB-49B7-BC9B-1023C4210288}" type="pres">
      <dgm:prSet presAssocID="{297B5D75-3CA0-451E-A364-B4B556E45442}" presName="wedge2" presStyleLbl="node1" presStyleIdx="1" presStyleCnt="7" custScaleX="107917"/>
      <dgm:spPr/>
      <dgm:t>
        <a:bodyPr/>
        <a:lstStyle/>
        <a:p>
          <a:endParaRPr lang="en-US"/>
        </a:p>
      </dgm:t>
    </dgm:pt>
    <dgm:pt modelId="{1C0F449E-01BC-4F7D-9AF6-47F9D95B26B4}" type="pres">
      <dgm:prSet presAssocID="{297B5D75-3CA0-451E-A364-B4B556E45442}" presName="wedge2Tx" presStyleLbl="node1" presStyleIdx="1" presStyleCnt="7">
        <dgm:presLayoutVars>
          <dgm:chMax val="0"/>
          <dgm:chPref val="0"/>
          <dgm:bulletEnabled val="1"/>
        </dgm:presLayoutVars>
      </dgm:prSet>
      <dgm:spPr/>
      <dgm:t>
        <a:bodyPr/>
        <a:lstStyle/>
        <a:p>
          <a:endParaRPr lang="en-US"/>
        </a:p>
      </dgm:t>
    </dgm:pt>
    <dgm:pt modelId="{9BE70E49-5695-4F82-AB68-FC9902F5A972}" type="pres">
      <dgm:prSet presAssocID="{297B5D75-3CA0-451E-A364-B4B556E45442}" presName="wedge3" presStyleLbl="node1" presStyleIdx="2" presStyleCnt="7" custScaleX="108538" custScaleY="105693" custLinFactNeighborX="-595" custLinFactNeighborY="0"/>
      <dgm:spPr/>
      <dgm:t>
        <a:bodyPr/>
        <a:lstStyle/>
        <a:p>
          <a:endParaRPr lang="en-US"/>
        </a:p>
      </dgm:t>
    </dgm:pt>
    <dgm:pt modelId="{91AE4D68-BD50-420F-A478-8C9B04DE09B2}" type="pres">
      <dgm:prSet presAssocID="{297B5D75-3CA0-451E-A364-B4B556E45442}" presName="wedge3Tx" presStyleLbl="node1" presStyleIdx="2" presStyleCnt="7">
        <dgm:presLayoutVars>
          <dgm:chMax val="0"/>
          <dgm:chPref val="0"/>
          <dgm:bulletEnabled val="1"/>
        </dgm:presLayoutVars>
      </dgm:prSet>
      <dgm:spPr/>
      <dgm:t>
        <a:bodyPr/>
        <a:lstStyle/>
        <a:p>
          <a:endParaRPr lang="en-US"/>
        </a:p>
      </dgm:t>
    </dgm:pt>
    <dgm:pt modelId="{87909CB7-8132-439E-A31A-33E379C88B1C}" type="pres">
      <dgm:prSet presAssocID="{297B5D75-3CA0-451E-A364-B4B556E45442}" presName="wedge4" presStyleLbl="node1" presStyleIdx="3" presStyleCnt="7" custScaleX="111904" custScaleY="103415"/>
      <dgm:spPr/>
      <dgm:t>
        <a:bodyPr/>
        <a:lstStyle/>
        <a:p>
          <a:endParaRPr lang="en-US"/>
        </a:p>
      </dgm:t>
    </dgm:pt>
    <dgm:pt modelId="{660BB7F0-B39D-4F31-A2F8-26BB9DA14940}" type="pres">
      <dgm:prSet presAssocID="{297B5D75-3CA0-451E-A364-B4B556E45442}" presName="wedge4Tx" presStyleLbl="node1" presStyleIdx="3" presStyleCnt="7">
        <dgm:presLayoutVars>
          <dgm:chMax val="0"/>
          <dgm:chPref val="0"/>
          <dgm:bulletEnabled val="1"/>
        </dgm:presLayoutVars>
      </dgm:prSet>
      <dgm:spPr/>
      <dgm:t>
        <a:bodyPr/>
        <a:lstStyle/>
        <a:p>
          <a:endParaRPr lang="en-US"/>
        </a:p>
      </dgm:t>
    </dgm:pt>
    <dgm:pt modelId="{51CB154C-B564-48D3-8FBD-538F6245047E}" type="pres">
      <dgm:prSet presAssocID="{297B5D75-3CA0-451E-A364-B4B556E45442}" presName="wedge5" presStyleLbl="node1" presStyleIdx="4" presStyleCnt="7" custScaleX="105079" custScaleY="103237"/>
      <dgm:spPr/>
      <dgm:t>
        <a:bodyPr/>
        <a:lstStyle/>
        <a:p>
          <a:endParaRPr lang="en-US"/>
        </a:p>
      </dgm:t>
    </dgm:pt>
    <dgm:pt modelId="{A64D87DB-50BB-4391-B6DE-2D722EF537C5}" type="pres">
      <dgm:prSet presAssocID="{297B5D75-3CA0-451E-A364-B4B556E45442}" presName="wedge5Tx" presStyleLbl="node1" presStyleIdx="4" presStyleCnt="7">
        <dgm:presLayoutVars>
          <dgm:chMax val="0"/>
          <dgm:chPref val="0"/>
          <dgm:bulletEnabled val="1"/>
        </dgm:presLayoutVars>
      </dgm:prSet>
      <dgm:spPr/>
      <dgm:t>
        <a:bodyPr/>
        <a:lstStyle/>
        <a:p>
          <a:endParaRPr lang="en-US"/>
        </a:p>
      </dgm:t>
    </dgm:pt>
    <dgm:pt modelId="{53E0CEA2-3A7D-41F7-9514-7B69600A0750}" type="pres">
      <dgm:prSet presAssocID="{297B5D75-3CA0-451E-A364-B4B556E45442}" presName="wedge6" presStyleLbl="node1" presStyleIdx="5" presStyleCnt="7" custScaleX="105079"/>
      <dgm:spPr/>
      <dgm:t>
        <a:bodyPr/>
        <a:lstStyle/>
        <a:p>
          <a:endParaRPr lang="en-US"/>
        </a:p>
      </dgm:t>
    </dgm:pt>
    <dgm:pt modelId="{24CBDDD5-547C-4192-B331-D5B5C811A249}" type="pres">
      <dgm:prSet presAssocID="{297B5D75-3CA0-451E-A364-B4B556E45442}" presName="wedge6Tx" presStyleLbl="node1" presStyleIdx="5" presStyleCnt="7">
        <dgm:presLayoutVars>
          <dgm:chMax val="0"/>
          <dgm:chPref val="0"/>
          <dgm:bulletEnabled val="1"/>
        </dgm:presLayoutVars>
      </dgm:prSet>
      <dgm:spPr/>
      <dgm:t>
        <a:bodyPr/>
        <a:lstStyle/>
        <a:p>
          <a:endParaRPr lang="en-US"/>
        </a:p>
      </dgm:t>
    </dgm:pt>
    <dgm:pt modelId="{24C96EBC-6037-405C-9E81-BC3EDBB56A16}" type="pres">
      <dgm:prSet presAssocID="{297B5D75-3CA0-451E-A364-B4B556E45442}" presName="wedge7" presStyleLbl="node1" presStyleIdx="6" presStyleCnt="7" custScaleX="129071" custScaleY="110977" custLinFactNeighborX="-5780" custLinFactNeighborY="-10802"/>
      <dgm:spPr/>
      <dgm:t>
        <a:bodyPr/>
        <a:lstStyle/>
        <a:p>
          <a:endParaRPr lang="en-US"/>
        </a:p>
      </dgm:t>
    </dgm:pt>
    <dgm:pt modelId="{6D8E1251-B41B-47BB-B90F-C214CA446D25}" type="pres">
      <dgm:prSet presAssocID="{297B5D75-3CA0-451E-A364-B4B556E45442}" presName="wedge7Tx" presStyleLbl="node1" presStyleIdx="6" presStyleCnt="7">
        <dgm:presLayoutVars>
          <dgm:chMax val="0"/>
          <dgm:chPref val="0"/>
          <dgm:bulletEnabled val="1"/>
        </dgm:presLayoutVars>
      </dgm:prSet>
      <dgm:spPr/>
      <dgm:t>
        <a:bodyPr/>
        <a:lstStyle/>
        <a:p>
          <a:endParaRPr lang="en-US"/>
        </a:p>
      </dgm:t>
    </dgm:pt>
  </dgm:ptLst>
  <dgm:cxnLst>
    <dgm:cxn modelId="{19FDEB2F-A948-4697-8224-24FB7ACD5F8C}" srcId="{297B5D75-3CA0-451E-A364-B4B556E45442}" destId="{67CADDCB-01A9-4B72-A755-2FCD06D3E736}" srcOrd="6" destOrd="0" parTransId="{1AFAE330-C77A-47C6-AC21-5F672DE2143A}" sibTransId="{36282715-1327-4811-9D97-25FCA1514908}"/>
    <dgm:cxn modelId="{D39BD901-5638-423B-ABB6-E038B9EC79D4}" srcId="{297B5D75-3CA0-451E-A364-B4B556E45442}" destId="{6EC9048C-5FA2-4564-85B5-7BF5A1A6CF5C}" srcOrd="0" destOrd="0" parTransId="{8A3C48A3-D1C8-4E89-856B-8E53E462E02E}" sibTransId="{68931329-CAF9-41C7-8666-DB4FD6D3D8FD}"/>
    <dgm:cxn modelId="{EA3A8947-F98C-440D-9FE2-8795CCC22683}" srcId="{297B5D75-3CA0-451E-A364-B4B556E45442}" destId="{650AB40F-FCD0-4412-929F-53CA57626C9B}" srcOrd="1" destOrd="0" parTransId="{47BD9AC1-9D5E-46F6-831A-DFFD25087614}" sibTransId="{36F3E24A-BD71-48F4-9A89-37346108FA96}"/>
    <dgm:cxn modelId="{58F9176A-1918-42F8-8073-F74B700FA41B}" type="presOf" srcId="{9707EA65-5348-464F-80D8-662621F7DD5F}" destId="{53E0CEA2-3A7D-41F7-9514-7B69600A0750}" srcOrd="0" destOrd="0" presId="urn:microsoft.com/office/officeart/2005/8/layout/chart3"/>
    <dgm:cxn modelId="{E5092E2F-048D-426B-99DE-7C9CA470C111}" type="presOf" srcId="{650AB40F-FCD0-4412-929F-53CA57626C9B}" destId="{1C0F449E-01BC-4F7D-9AF6-47F9D95B26B4}" srcOrd="1" destOrd="0" presId="urn:microsoft.com/office/officeart/2005/8/layout/chart3"/>
    <dgm:cxn modelId="{AC50442B-165A-40F7-B272-B0E384666F50}" type="presOf" srcId="{8C906845-688F-43C5-BA22-5443A9DC5B85}" destId="{87909CB7-8132-439E-A31A-33E379C88B1C}" srcOrd="0" destOrd="0" presId="urn:microsoft.com/office/officeart/2005/8/layout/chart3"/>
    <dgm:cxn modelId="{C7BA0CC5-55E1-44E7-B9B3-878235BED066}" srcId="{297B5D75-3CA0-451E-A364-B4B556E45442}" destId="{A3803DC4-B03B-456B-8DD9-71D7A5179B58}" srcOrd="2" destOrd="0" parTransId="{ED4CA0F7-8FB2-47C1-A3A8-24E66CE5D850}" sibTransId="{421EB132-21BE-4EC8-B4F6-54C2FE89B18E}"/>
    <dgm:cxn modelId="{3FC0DE98-31FF-452C-AD5A-714E11C2438C}" type="presOf" srcId="{A3803DC4-B03B-456B-8DD9-71D7A5179B58}" destId="{9BE70E49-5695-4F82-AB68-FC9902F5A972}" srcOrd="0" destOrd="0" presId="urn:microsoft.com/office/officeart/2005/8/layout/chart3"/>
    <dgm:cxn modelId="{26EA3154-E625-4CB2-9E66-4655E91D88F6}" type="presOf" srcId="{A3803DC4-B03B-456B-8DD9-71D7A5179B58}" destId="{91AE4D68-BD50-420F-A478-8C9B04DE09B2}" srcOrd="1" destOrd="0" presId="urn:microsoft.com/office/officeart/2005/8/layout/chart3"/>
    <dgm:cxn modelId="{6C41680C-B907-4F2B-812B-4AE41A36E4AA}" srcId="{297B5D75-3CA0-451E-A364-B4B556E45442}" destId="{161FAF85-B357-40D0-BF3C-78FC28605AA2}" srcOrd="7" destOrd="0" parTransId="{08AAE452-01B6-4397-8B7C-D35ADC0D63FB}" sibTransId="{4BEDBB1B-2C3A-4AC3-BB6F-7168A398B32E}"/>
    <dgm:cxn modelId="{2D91DA69-A019-498E-8E04-53D0BA51CE8D}" type="presOf" srcId="{67CADDCB-01A9-4B72-A755-2FCD06D3E736}" destId="{24C96EBC-6037-405C-9E81-BC3EDBB56A16}" srcOrd="0" destOrd="0" presId="urn:microsoft.com/office/officeart/2005/8/layout/chart3"/>
    <dgm:cxn modelId="{DAECF9C7-9A4F-4EC9-BB59-006C3D3B43AC}" srcId="{297B5D75-3CA0-451E-A364-B4B556E45442}" destId="{8C906845-688F-43C5-BA22-5443A9DC5B85}" srcOrd="3" destOrd="0" parTransId="{01D3707D-C898-4B1A-8F60-A52C539315EE}" sibTransId="{5799B9ED-CD8C-4409-A4E7-612EBF205860}"/>
    <dgm:cxn modelId="{E01D21D9-19C5-475D-878F-1D86F7B3589C}" type="presOf" srcId="{1E8131A6-1856-4410-BB99-63B7F177C644}" destId="{51CB154C-B564-48D3-8FBD-538F6245047E}" srcOrd="0" destOrd="0" presId="urn:microsoft.com/office/officeart/2005/8/layout/chart3"/>
    <dgm:cxn modelId="{420F1945-9BDB-4DEA-AFA6-6DA039F3C72C}" type="presOf" srcId="{6EC9048C-5FA2-4564-85B5-7BF5A1A6CF5C}" destId="{EED17E89-F679-43A5-9302-49F5744FCB79}" srcOrd="1" destOrd="0" presId="urn:microsoft.com/office/officeart/2005/8/layout/chart3"/>
    <dgm:cxn modelId="{92DA087B-EC27-4A8C-8414-9F4993ED29B0}" type="presOf" srcId="{67CADDCB-01A9-4B72-A755-2FCD06D3E736}" destId="{6D8E1251-B41B-47BB-B90F-C214CA446D25}" srcOrd="1" destOrd="0" presId="urn:microsoft.com/office/officeart/2005/8/layout/chart3"/>
    <dgm:cxn modelId="{9C86486D-1D5B-4377-A01E-395B252B5309}" srcId="{297B5D75-3CA0-451E-A364-B4B556E45442}" destId="{61DC1F50-137F-4297-8FFB-36F5D8131B85}" srcOrd="8" destOrd="0" parTransId="{4873FA7A-D75F-4865-886A-E99FA48DF7FE}" sibTransId="{85EFFAF0-E2A4-4363-933F-BD715928B42E}"/>
    <dgm:cxn modelId="{75165611-559B-49ED-B863-F9A4BFF31650}" type="presOf" srcId="{6EC9048C-5FA2-4564-85B5-7BF5A1A6CF5C}" destId="{269886EA-C628-4934-B5DE-8FD376134732}" srcOrd="0" destOrd="0" presId="urn:microsoft.com/office/officeart/2005/8/layout/chart3"/>
    <dgm:cxn modelId="{018C1EB6-F3E4-47ED-A702-49CFFDB533C1}" type="presOf" srcId="{650AB40F-FCD0-4412-929F-53CA57626C9B}" destId="{2F3B434E-4ACB-49B7-BC9B-1023C4210288}" srcOrd="0" destOrd="0" presId="urn:microsoft.com/office/officeart/2005/8/layout/chart3"/>
    <dgm:cxn modelId="{FAAE1730-0732-471E-ADA3-25084953D35C}" type="presOf" srcId="{297B5D75-3CA0-451E-A364-B4B556E45442}" destId="{0B9A63B6-408A-4BFE-BBED-D5DB9A86446F}" srcOrd="0" destOrd="0" presId="urn:microsoft.com/office/officeart/2005/8/layout/chart3"/>
    <dgm:cxn modelId="{96EA4BBE-1636-4612-AE38-DAB7C79D0480}" srcId="{297B5D75-3CA0-451E-A364-B4B556E45442}" destId="{9707EA65-5348-464F-80D8-662621F7DD5F}" srcOrd="5" destOrd="0" parTransId="{ADCD0DB7-48B6-4F8A-869D-F2CFA90E4615}" sibTransId="{42E17985-FCA3-4929-948A-BC925F6B2417}"/>
    <dgm:cxn modelId="{CDAAF746-D97B-4F96-AF6F-D1DA639126DD}" type="presOf" srcId="{9707EA65-5348-464F-80D8-662621F7DD5F}" destId="{24CBDDD5-547C-4192-B331-D5B5C811A249}" srcOrd="1" destOrd="0" presId="urn:microsoft.com/office/officeart/2005/8/layout/chart3"/>
    <dgm:cxn modelId="{EFEAACC3-E0A9-43C1-8B60-E24085889DE7}" type="presOf" srcId="{8C906845-688F-43C5-BA22-5443A9DC5B85}" destId="{660BB7F0-B39D-4F31-A2F8-26BB9DA14940}" srcOrd="1" destOrd="0" presId="urn:microsoft.com/office/officeart/2005/8/layout/chart3"/>
    <dgm:cxn modelId="{8109C966-7B96-490C-9DE6-69071B54C95C}" srcId="{297B5D75-3CA0-451E-A364-B4B556E45442}" destId="{1E8131A6-1856-4410-BB99-63B7F177C644}" srcOrd="4" destOrd="0" parTransId="{0719AFC3-B06F-47B5-9CF0-728A972D51FE}" sibTransId="{02B9D85E-FD29-474F-9964-6B123D48DC44}"/>
    <dgm:cxn modelId="{CF2574BC-264F-4B64-82F6-025EFE847307}" type="presOf" srcId="{1E8131A6-1856-4410-BB99-63B7F177C644}" destId="{A64D87DB-50BB-4391-B6DE-2D722EF537C5}" srcOrd="1" destOrd="0" presId="urn:microsoft.com/office/officeart/2005/8/layout/chart3"/>
    <dgm:cxn modelId="{163DA09F-D851-47B6-BBA8-806D600F9A73}" type="presParOf" srcId="{0B9A63B6-408A-4BFE-BBED-D5DB9A86446F}" destId="{269886EA-C628-4934-B5DE-8FD376134732}" srcOrd="0" destOrd="0" presId="urn:microsoft.com/office/officeart/2005/8/layout/chart3"/>
    <dgm:cxn modelId="{774DEAC9-FC2B-4C06-9697-ED3ED5CEDA90}" type="presParOf" srcId="{0B9A63B6-408A-4BFE-BBED-D5DB9A86446F}" destId="{EED17E89-F679-43A5-9302-49F5744FCB79}" srcOrd="1" destOrd="0" presId="urn:microsoft.com/office/officeart/2005/8/layout/chart3"/>
    <dgm:cxn modelId="{B64B241D-4AA7-4F8F-9AC1-A82F6FD14F48}" type="presParOf" srcId="{0B9A63B6-408A-4BFE-BBED-D5DB9A86446F}" destId="{2F3B434E-4ACB-49B7-BC9B-1023C4210288}" srcOrd="2" destOrd="0" presId="urn:microsoft.com/office/officeart/2005/8/layout/chart3"/>
    <dgm:cxn modelId="{429B900E-1401-4522-B1DD-C7F0A0F5E503}" type="presParOf" srcId="{0B9A63B6-408A-4BFE-BBED-D5DB9A86446F}" destId="{1C0F449E-01BC-4F7D-9AF6-47F9D95B26B4}" srcOrd="3" destOrd="0" presId="urn:microsoft.com/office/officeart/2005/8/layout/chart3"/>
    <dgm:cxn modelId="{B5FC62C7-788A-45F7-B879-E36BB6075110}" type="presParOf" srcId="{0B9A63B6-408A-4BFE-BBED-D5DB9A86446F}" destId="{9BE70E49-5695-4F82-AB68-FC9902F5A972}" srcOrd="4" destOrd="0" presId="urn:microsoft.com/office/officeart/2005/8/layout/chart3"/>
    <dgm:cxn modelId="{4CC7B879-D79B-443F-8534-EAD2EAD93912}" type="presParOf" srcId="{0B9A63B6-408A-4BFE-BBED-D5DB9A86446F}" destId="{91AE4D68-BD50-420F-A478-8C9B04DE09B2}" srcOrd="5" destOrd="0" presId="urn:microsoft.com/office/officeart/2005/8/layout/chart3"/>
    <dgm:cxn modelId="{03E5FD47-2400-409C-8DD2-767D597E0AC0}" type="presParOf" srcId="{0B9A63B6-408A-4BFE-BBED-D5DB9A86446F}" destId="{87909CB7-8132-439E-A31A-33E379C88B1C}" srcOrd="6" destOrd="0" presId="urn:microsoft.com/office/officeart/2005/8/layout/chart3"/>
    <dgm:cxn modelId="{9106771C-2BFF-402A-BEAB-0D43CEC02BE7}" type="presParOf" srcId="{0B9A63B6-408A-4BFE-BBED-D5DB9A86446F}" destId="{660BB7F0-B39D-4F31-A2F8-26BB9DA14940}" srcOrd="7" destOrd="0" presId="urn:microsoft.com/office/officeart/2005/8/layout/chart3"/>
    <dgm:cxn modelId="{BEB34740-DF8A-47AE-9ADE-09C7F566DB62}" type="presParOf" srcId="{0B9A63B6-408A-4BFE-BBED-D5DB9A86446F}" destId="{51CB154C-B564-48D3-8FBD-538F6245047E}" srcOrd="8" destOrd="0" presId="urn:microsoft.com/office/officeart/2005/8/layout/chart3"/>
    <dgm:cxn modelId="{AF7324A0-A01F-44A2-9A0B-48166E6B8B35}" type="presParOf" srcId="{0B9A63B6-408A-4BFE-BBED-D5DB9A86446F}" destId="{A64D87DB-50BB-4391-B6DE-2D722EF537C5}" srcOrd="9" destOrd="0" presId="urn:microsoft.com/office/officeart/2005/8/layout/chart3"/>
    <dgm:cxn modelId="{997BA898-FB05-4805-9D22-8903E325BB2D}" type="presParOf" srcId="{0B9A63B6-408A-4BFE-BBED-D5DB9A86446F}" destId="{53E0CEA2-3A7D-41F7-9514-7B69600A0750}" srcOrd="10" destOrd="0" presId="urn:microsoft.com/office/officeart/2005/8/layout/chart3"/>
    <dgm:cxn modelId="{BF9D25EC-7E29-476F-B812-2269437CFC85}" type="presParOf" srcId="{0B9A63B6-408A-4BFE-BBED-D5DB9A86446F}" destId="{24CBDDD5-547C-4192-B331-D5B5C811A249}" srcOrd="11" destOrd="0" presId="urn:microsoft.com/office/officeart/2005/8/layout/chart3"/>
    <dgm:cxn modelId="{84F04BF0-0BE3-460D-A7AD-6908DA44851E}" type="presParOf" srcId="{0B9A63B6-408A-4BFE-BBED-D5DB9A86446F}" destId="{24C96EBC-6037-405C-9E81-BC3EDBB56A16}" srcOrd="12" destOrd="0" presId="urn:microsoft.com/office/officeart/2005/8/layout/chart3"/>
    <dgm:cxn modelId="{757C3119-0FA4-45CB-8CA1-783D640079F5}" type="presParOf" srcId="{0B9A63B6-408A-4BFE-BBED-D5DB9A86446F}" destId="{6D8E1251-B41B-47BB-B90F-C214CA446D25}" srcOrd="1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1CE1D-CF5D-884F-909E-A6E46212DDE3}">
      <dsp:nvSpPr>
        <dsp:cNvPr id="0" name=""/>
        <dsp:cNvSpPr/>
      </dsp:nvSpPr>
      <dsp:spPr>
        <a:xfrm>
          <a:off x="2043628" y="484603"/>
          <a:ext cx="375204" cy="91440"/>
        </a:xfrm>
        <a:custGeom>
          <a:avLst/>
          <a:gdLst/>
          <a:ahLst/>
          <a:cxnLst/>
          <a:rect l="0" t="0" r="0" b="0"/>
          <a:pathLst>
            <a:path>
              <a:moveTo>
                <a:pt x="0" y="45720"/>
              </a:moveTo>
              <a:lnTo>
                <a:pt x="37520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21085" y="528294"/>
        <a:ext cx="20290" cy="4058"/>
      </dsp:txXfrm>
    </dsp:sp>
    <dsp:sp modelId="{2C95A7CA-D36E-C742-8A96-C35B2EF01B0F}">
      <dsp:nvSpPr>
        <dsp:cNvPr id="0" name=""/>
        <dsp:cNvSpPr/>
      </dsp:nvSpPr>
      <dsp:spPr>
        <a:xfrm>
          <a:off x="281061" y="1013"/>
          <a:ext cx="1764366" cy="10586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455" tIns="90750" rIns="86455" bIns="90750" numCol="1" spcCol="1270" anchor="ctr" anchorCtr="0">
          <a:noAutofit/>
        </a:bodyPr>
        <a:lstStyle/>
        <a:p>
          <a:pPr lvl="0" algn="ctr" defTabSz="577850">
            <a:lnSpc>
              <a:spcPct val="90000"/>
            </a:lnSpc>
            <a:spcBef>
              <a:spcPct val="0"/>
            </a:spcBef>
            <a:spcAft>
              <a:spcPct val="35000"/>
            </a:spcAft>
          </a:pPr>
          <a:r>
            <a:rPr lang="en-GB" sz="1300" kern="1200"/>
            <a:t>Formal way of</a:t>
          </a:r>
          <a:r>
            <a:rPr lang="en-GB" sz="1300" b="0" i="0" kern="1200"/>
            <a:t> </a:t>
          </a:r>
          <a:r>
            <a:rPr lang="en-GB" sz="1300" kern="1200"/>
            <a:t>recognising knowledge and </a:t>
          </a:r>
          <a:r>
            <a:rPr lang="en-GB" sz="1300" b="0" i="0" kern="1200"/>
            <a:t>skills in a particular area </a:t>
          </a:r>
          <a:endParaRPr lang="en-US" sz="1300" kern="1200"/>
        </a:p>
      </dsp:txBody>
      <dsp:txXfrm>
        <a:off x="281061" y="1013"/>
        <a:ext cx="1764366" cy="1058620"/>
      </dsp:txXfrm>
    </dsp:sp>
    <dsp:sp modelId="{8DDFF0DC-A093-EA45-B230-CC6EADAF0868}">
      <dsp:nvSpPr>
        <dsp:cNvPr id="0" name=""/>
        <dsp:cNvSpPr/>
      </dsp:nvSpPr>
      <dsp:spPr>
        <a:xfrm>
          <a:off x="4213799" y="484603"/>
          <a:ext cx="375204" cy="91440"/>
        </a:xfrm>
        <a:custGeom>
          <a:avLst/>
          <a:gdLst/>
          <a:ahLst/>
          <a:cxnLst/>
          <a:rect l="0" t="0" r="0" b="0"/>
          <a:pathLst>
            <a:path>
              <a:moveTo>
                <a:pt x="0" y="45720"/>
              </a:moveTo>
              <a:lnTo>
                <a:pt x="37520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91257" y="528294"/>
        <a:ext cx="20290" cy="4058"/>
      </dsp:txXfrm>
    </dsp:sp>
    <dsp:sp modelId="{17B4F802-88A7-A343-A3BA-4FC0AE9EA9E0}">
      <dsp:nvSpPr>
        <dsp:cNvPr id="0" name=""/>
        <dsp:cNvSpPr/>
      </dsp:nvSpPr>
      <dsp:spPr>
        <a:xfrm>
          <a:off x="2451233" y="1013"/>
          <a:ext cx="1764366" cy="105862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455" tIns="90750" rIns="86455" bIns="90750" numCol="1" spcCol="1270" anchor="ctr" anchorCtr="0">
          <a:noAutofit/>
        </a:bodyPr>
        <a:lstStyle/>
        <a:p>
          <a:pPr lvl="0" algn="ctr" defTabSz="577850">
            <a:lnSpc>
              <a:spcPct val="90000"/>
            </a:lnSpc>
            <a:spcBef>
              <a:spcPct val="0"/>
            </a:spcBef>
            <a:spcAft>
              <a:spcPct val="35000"/>
            </a:spcAft>
          </a:pPr>
          <a:r>
            <a:rPr lang="en-GB" sz="1300" kern="1200"/>
            <a:t>Technical, professional</a:t>
          </a:r>
          <a:endParaRPr lang="en-US" sz="1300" kern="1200"/>
        </a:p>
      </dsp:txBody>
      <dsp:txXfrm>
        <a:off x="2451233" y="1013"/>
        <a:ext cx="1764366" cy="1058620"/>
      </dsp:txXfrm>
    </dsp:sp>
    <dsp:sp modelId="{979C7CA5-9F1D-8E40-AAF4-30B37BBD9001}">
      <dsp:nvSpPr>
        <dsp:cNvPr id="0" name=""/>
        <dsp:cNvSpPr/>
      </dsp:nvSpPr>
      <dsp:spPr>
        <a:xfrm>
          <a:off x="1163245" y="1057833"/>
          <a:ext cx="4340342" cy="375204"/>
        </a:xfrm>
        <a:custGeom>
          <a:avLst/>
          <a:gdLst/>
          <a:ahLst/>
          <a:cxnLst/>
          <a:rect l="0" t="0" r="0" b="0"/>
          <a:pathLst>
            <a:path>
              <a:moveTo>
                <a:pt x="4340342" y="0"/>
              </a:moveTo>
              <a:lnTo>
                <a:pt x="4340342" y="204702"/>
              </a:lnTo>
              <a:lnTo>
                <a:pt x="0" y="204702"/>
              </a:lnTo>
              <a:lnTo>
                <a:pt x="0" y="375204"/>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4434" y="1243406"/>
        <a:ext cx="217963" cy="4058"/>
      </dsp:txXfrm>
    </dsp:sp>
    <dsp:sp modelId="{9962EE2C-B814-D440-B3F4-36862B610405}">
      <dsp:nvSpPr>
        <dsp:cNvPr id="0" name=""/>
        <dsp:cNvSpPr/>
      </dsp:nvSpPr>
      <dsp:spPr>
        <a:xfrm>
          <a:off x="4621404" y="1013"/>
          <a:ext cx="1764366" cy="105862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455" tIns="90750" rIns="86455" bIns="90750" numCol="1" spcCol="1270" anchor="t" anchorCtr="0">
          <a:noAutofit/>
        </a:bodyPr>
        <a:lstStyle/>
        <a:p>
          <a:pPr lvl="0" algn="l" defTabSz="577850">
            <a:lnSpc>
              <a:spcPct val="90000"/>
            </a:lnSpc>
            <a:spcBef>
              <a:spcPct val="0"/>
            </a:spcBef>
            <a:spcAft>
              <a:spcPct val="35000"/>
            </a:spcAft>
          </a:pPr>
          <a:r>
            <a:rPr lang="en-GB" sz="1300" kern="1200"/>
            <a:t>Not a qualification</a:t>
          </a:r>
          <a:endParaRPr lang="en-US" sz="1300" kern="1200"/>
        </a:p>
        <a:p>
          <a:pPr marL="57150" lvl="1" indent="-57150" algn="l" defTabSz="444500">
            <a:lnSpc>
              <a:spcPct val="90000"/>
            </a:lnSpc>
            <a:spcBef>
              <a:spcPct val="0"/>
            </a:spcBef>
            <a:spcAft>
              <a:spcPct val="15000"/>
            </a:spcAft>
            <a:buChar char="••"/>
          </a:pPr>
          <a:r>
            <a:rPr lang="en-GB" sz="1000" kern="1200" dirty="0"/>
            <a:t>complements or upgrades a qualification </a:t>
          </a:r>
          <a:endParaRPr lang="en-US" sz="1000" kern="1200" dirty="0"/>
        </a:p>
        <a:p>
          <a:pPr marL="57150" lvl="1" indent="-57150" algn="l" defTabSz="444500">
            <a:lnSpc>
              <a:spcPct val="90000"/>
            </a:lnSpc>
            <a:spcBef>
              <a:spcPct val="0"/>
            </a:spcBef>
            <a:spcAft>
              <a:spcPct val="15000"/>
            </a:spcAft>
            <a:buChar char="••"/>
          </a:pPr>
          <a:r>
            <a:rPr lang="en-GB" sz="1000" kern="1200"/>
            <a:t>Entry into a non-recognised profession</a:t>
          </a:r>
          <a:endParaRPr lang="en-US" sz="1000" kern="1200"/>
        </a:p>
      </dsp:txBody>
      <dsp:txXfrm>
        <a:off x="4621404" y="1013"/>
        <a:ext cx="1764366" cy="1058620"/>
      </dsp:txXfrm>
    </dsp:sp>
    <dsp:sp modelId="{EC9EE42F-5D57-0E4D-A417-9726B2852CC0}">
      <dsp:nvSpPr>
        <dsp:cNvPr id="0" name=""/>
        <dsp:cNvSpPr/>
      </dsp:nvSpPr>
      <dsp:spPr>
        <a:xfrm>
          <a:off x="2043628" y="1949027"/>
          <a:ext cx="375204" cy="91440"/>
        </a:xfrm>
        <a:custGeom>
          <a:avLst/>
          <a:gdLst/>
          <a:ahLst/>
          <a:cxnLst/>
          <a:rect l="0" t="0" r="0" b="0"/>
          <a:pathLst>
            <a:path>
              <a:moveTo>
                <a:pt x="0" y="45720"/>
              </a:moveTo>
              <a:lnTo>
                <a:pt x="37520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21085" y="1992718"/>
        <a:ext cx="20290" cy="4058"/>
      </dsp:txXfrm>
    </dsp:sp>
    <dsp:sp modelId="{CB8431DB-E28C-D64F-93C1-844741CC5C0A}">
      <dsp:nvSpPr>
        <dsp:cNvPr id="0" name=""/>
        <dsp:cNvSpPr/>
      </dsp:nvSpPr>
      <dsp:spPr>
        <a:xfrm>
          <a:off x="281061" y="1465437"/>
          <a:ext cx="1764366" cy="105862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455" tIns="90750" rIns="86455" bIns="90750" numCol="1" spcCol="1270" anchor="ctr" anchorCtr="0">
          <a:noAutofit/>
        </a:bodyPr>
        <a:lstStyle/>
        <a:p>
          <a:pPr lvl="0" algn="ctr" defTabSz="577850">
            <a:lnSpc>
              <a:spcPct val="90000"/>
            </a:lnSpc>
            <a:spcBef>
              <a:spcPct val="0"/>
            </a:spcBef>
            <a:spcAft>
              <a:spcPct val="35000"/>
            </a:spcAft>
          </a:pPr>
          <a:r>
            <a:rPr lang="en-GB" sz="1300" kern="1200"/>
            <a:t>Shorter &amp; more flexible than “degrees” </a:t>
          </a:r>
          <a:endParaRPr lang="en-US" sz="1300" kern="1200"/>
        </a:p>
      </dsp:txBody>
      <dsp:txXfrm>
        <a:off x="281061" y="1465437"/>
        <a:ext cx="1764366" cy="1058620"/>
      </dsp:txXfrm>
    </dsp:sp>
    <dsp:sp modelId="{D817E656-0283-9048-AEDE-3A5F0052EFC9}">
      <dsp:nvSpPr>
        <dsp:cNvPr id="0" name=""/>
        <dsp:cNvSpPr/>
      </dsp:nvSpPr>
      <dsp:spPr>
        <a:xfrm>
          <a:off x="4213799" y="1949027"/>
          <a:ext cx="375204" cy="91440"/>
        </a:xfrm>
        <a:custGeom>
          <a:avLst/>
          <a:gdLst/>
          <a:ahLst/>
          <a:cxnLst/>
          <a:rect l="0" t="0" r="0" b="0"/>
          <a:pathLst>
            <a:path>
              <a:moveTo>
                <a:pt x="0" y="45720"/>
              </a:moveTo>
              <a:lnTo>
                <a:pt x="375204"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91257" y="1992718"/>
        <a:ext cx="20290" cy="4058"/>
      </dsp:txXfrm>
    </dsp:sp>
    <dsp:sp modelId="{7772AF60-FC38-3B41-B5C1-E869B186DCC6}">
      <dsp:nvSpPr>
        <dsp:cNvPr id="0" name=""/>
        <dsp:cNvSpPr/>
      </dsp:nvSpPr>
      <dsp:spPr>
        <a:xfrm>
          <a:off x="2451233" y="1465437"/>
          <a:ext cx="1764366" cy="105862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455" tIns="90750" rIns="86455" bIns="90750" numCol="1" spcCol="1270" anchor="ctr" anchorCtr="0">
          <a:noAutofit/>
        </a:bodyPr>
        <a:lstStyle/>
        <a:p>
          <a:pPr lvl="0" algn="ctr" defTabSz="577850">
            <a:lnSpc>
              <a:spcPct val="90000"/>
            </a:lnSpc>
            <a:spcBef>
              <a:spcPct val="0"/>
            </a:spcBef>
            <a:spcAft>
              <a:spcPct val="35000"/>
            </a:spcAft>
          </a:pPr>
          <a:r>
            <a:rPr lang="en-GB" sz="1300" kern="1200" dirty="0"/>
            <a:t>Stackable: part of or accumulate into a degree</a:t>
          </a:r>
          <a:endParaRPr lang="en-US" sz="1300" kern="1200" dirty="0"/>
        </a:p>
      </dsp:txBody>
      <dsp:txXfrm>
        <a:off x="2451233" y="1465437"/>
        <a:ext cx="1764366" cy="1058620"/>
      </dsp:txXfrm>
    </dsp:sp>
    <dsp:sp modelId="{03148CF1-7722-8947-9446-F99D06301BEF}">
      <dsp:nvSpPr>
        <dsp:cNvPr id="0" name=""/>
        <dsp:cNvSpPr/>
      </dsp:nvSpPr>
      <dsp:spPr>
        <a:xfrm>
          <a:off x="1163245" y="2522257"/>
          <a:ext cx="4340342" cy="375204"/>
        </a:xfrm>
        <a:custGeom>
          <a:avLst/>
          <a:gdLst/>
          <a:ahLst/>
          <a:cxnLst/>
          <a:rect l="0" t="0" r="0" b="0"/>
          <a:pathLst>
            <a:path>
              <a:moveTo>
                <a:pt x="4340342" y="0"/>
              </a:moveTo>
              <a:lnTo>
                <a:pt x="4340342" y="204702"/>
              </a:lnTo>
              <a:lnTo>
                <a:pt x="0" y="204702"/>
              </a:lnTo>
              <a:lnTo>
                <a:pt x="0" y="375204"/>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4434" y="2707830"/>
        <a:ext cx="217963" cy="4058"/>
      </dsp:txXfrm>
    </dsp:sp>
    <dsp:sp modelId="{F76A346F-534F-E144-9B25-D5F79E546B51}">
      <dsp:nvSpPr>
        <dsp:cNvPr id="0" name=""/>
        <dsp:cNvSpPr/>
      </dsp:nvSpPr>
      <dsp:spPr>
        <a:xfrm>
          <a:off x="4621404" y="1465437"/>
          <a:ext cx="1764366" cy="10586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455" tIns="90750" rIns="86455" bIns="90750" numCol="1" spcCol="1270" anchor="ctr" anchorCtr="0">
          <a:noAutofit/>
        </a:bodyPr>
        <a:lstStyle/>
        <a:p>
          <a:pPr lvl="0" algn="ctr" defTabSz="577850">
            <a:lnSpc>
              <a:spcPct val="90000"/>
            </a:lnSpc>
            <a:spcBef>
              <a:spcPct val="0"/>
            </a:spcBef>
            <a:spcAft>
              <a:spcPct val="35000"/>
            </a:spcAft>
          </a:pPr>
          <a:r>
            <a:rPr lang="en-GB" sz="1300" kern="1200"/>
            <a:t>Not limited to higher education</a:t>
          </a:r>
          <a:endParaRPr lang="en-US" sz="1300" kern="1200"/>
        </a:p>
      </dsp:txBody>
      <dsp:txXfrm>
        <a:off x="4621404" y="1465437"/>
        <a:ext cx="1764366" cy="1058620"/>
      </dsp:txXfrm>
    </dsp:sp>
    <dsp:sp modelId="{6080C87E-8329-E34F-8577-F7C0F9021E89}">
      <dsp:nvSpPr>
        <dsp:cNvPr id="0" name=""/>
        <dsp:cNvSpPr/>
      </dsp:nvSpPr>
      <dsp:spPr>
        <a:xfrm>
          <a:off x="2043628" y="3413452"/>
          <a:ext cx="375204" cy="91440"/>
        </a:xfrm>
        <a:custGeom>
          <a:avLst/>
          <a:gdLst/>
          <a:ahLst/>
          <a:cxnLst/>
          <a:rect l="0" t="0" r="0" b="0"/>
          <a:pathLst>
            <a:path>
              <a:moveTo>
                <a:pt x="0" y="45720"/>
              </a:moveTo>
              <a:lnTo>
                <a:pt x="37520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21085" y="3457143"/>
        <a:ext cx="20290" cy="4058"/>
      </dsp:txXfrm>
    </dsp:sp>
    <dsp:sp modelId="{82799D8A-5FAC-A94B-BF2D-50C3E973E6F3}">
      <dsp:nvSpPr>
        <dsp:cNvPr id="0" name=""/>
        <dsp:cNvSpPr/>
      </dsp:nvSpPr>
      <dsp:spPr>
        <a:xfrm>
          <a:off x="281061" y="2929862"/>
          <a:ext cx="1764366" cy="105862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455" tIns="90750" rIns="86455" bIns="90750" numCol="1" spcCol="1270" anchor="ctr" anchorCtr="0">
          <a:noAutofit/>
        </a:bodyPr>
        <a:lstStyle/>
        <a:p>
          <a:pPr lvl="0" algn="ctr" defTabSz="577850">
            <a:lnSpc>
              <a:spcPct val="90000"/>
            </a:lnSpc>
            <a:spcBef>
              <a:spcPct val="0"/>
            </a:spcBef>
            <a:spcAft>
              <a:spcPct val="35000"/>
            </a:spcAft>
          </a:pPr>
          <a:r>
            <a:rPr lang="en-GB" sz="1300" kern="1200"/>
            <a:t>Credits? </a:t>
          </a:r>
          <a:endParaRPr lang="en-US" sz="1300" kern="1200"/>
        </a:p>
      </dsp:txBody>
      <dsp:txXfrm>
        <a:off x="281061" y="2929862"/>
        <a:ext cx="1764366" cy="1058620"/>
      </dsp:txXfrm>
    </dsp:sp>
    <dsp:sp modelId="{47E3A5EC-0FDD-5243-8A69-94FC7D8291F5}">
      <dsp:nvSpPr>
        <dsp:cNvPr id="0" name=""/>
        <dsp:cNvSpPr/>
      </dsp:nvSpPr>
      <dsp:spPr>
        <a:xfrm>
          <a:off x="4213799" y="3413452"/>
          <a:ext cx="375204" cy="91440"/>
        </a:xfrm>
        <a:custGeom>
          <a:avLst/>
          <a:gdLst/>
          <a:ahLst/>
          <a:cxnLst/>
          <a:rect l="0" t="0" r="0" b="0"/>
          <a:pathLst>
            <a:path>
              <a:moveTo>
                <a:pt x="0" y="45720"/>
              </a:moveTo>
              <a:lnTo>
                <a:pt x="375204"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91257" y="3457143"/>
        <a:ext cx="20290" cy="4058"/>
      </dsp:txXfrm>
    </dsp:sp>
    <dsp:sp modelId="{B2A6A59D-1E77-CE4C-9D8F-1401AFFA4933}">
      <dsp:nvSpPr>
        <dsp:cNvPr id="0" name=""/>
        <dsp:cNvSpPr/>
      </dsp:nvSpPr>
      <dsp:spPr>
        <a:xfrm>
          <a:off x="2451233" y="2929862"/>
          <a:ext cx="1764366" cy="105862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455" tIns="90750" rIns="86455" bIns="90750" numCol="1" spcCol="1270" anchor="ctr" anchorCtr="0">
          <a:noAutofit/>
        </a:bodyPr>
        <a:lstStyle/>
        <a:p>
          <a:pPr lvl="0" algn="ctr" defTabSz="577850">
            <a:lnSpc>
              <a:spcPct val="90000"/>
            </a:lnSpc>
            <a:spcBef>
              <a:spcPct val="0"/>
            </a:spcBef>
            <a:spcAft>
              <a:spcPct val="35000"/>
            </a:spcAft>
          </a:pPr>
          <a:r>
            <a:rPr lang="en-GB" sz="1300" kern="1200"/>
            <a:t>Providers?</a:t>
          </a:r>
          <a:endParaRPr lang="en-US" sz="1300" kern="1200"/>
        </a:p>
      </dsp:txBody>
      <dsp:txXfrm>
        <a:off x="2451233" y="2929862"/>
        <a:ext cx="1764366" cy="1058620"/>
      </dsp:txXfrm>
    </dsp:sp>
    <dsp:sp modelId="{1A3A56D7-EC1F-EB43-92C0-745736C23309}">
      <dsp:nvSpPr>
        <dsp:cNvPr id="0" name=""/>
        <dsp:cNvSpPr/>
      </dsp:nvSpPr>
      <dsp:spPr>
        <a:xfrm>
          <a:off x="1163245" y="3986682"/>
          <a:ext cx="4340342" cy="375204"/>
        </a:xfrm>
        <a:custGeom>
          <a:avLst/>
          <a:gdLst/>
          <a:ahLst/>
          <a:cxnLst/>
          <a:rect l="0" t="0" r="0" b="0"/>
          <a:pathLst>
            <a:path>
              <a:moveTo>
                <a:pt x="4340342" y="0"/>
              </a:moveTo>
              <a:lnTo>
                <a:pt x="4340342" y="204702"/>
              </a:lnTo>
              <a:lnTo>
                <a:pt x="0" y="204702"/>
              </a:lnTo>
              <a:lnTo>
                <a:pt x="0" y="375204"/>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4434" y="4172255"/>
        <a:ext cx="217963" cy="4058"/>
      </dsp:txXfrm>
    </dsp:sp>
    <dsp:sp modelId="{B904DE5D-824B-FB42-A43C-F966615D5860}">
      <dsp:nvSpPr>
        <dsp:cNvPr id="0" name=""/>
        <dsp:cNvSpPr/>
      </dsp:nvSpPr>
      <dsp:spPr>
        <a:xfrm>
          <a:off x="4621404" y="2929862"/>
          <a:ext cx="1764366" cy="105862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455" tIns="90750" rIns="86455" bIns="90750" numCol="1" spcCol="1270" anchor="ctr" anchorCtr="0">
          <a:noAutofit/>
        </a:bodyPr>
        <a:lstStyle/>
        <a:p>
          <a:pPr lvl="0" algn="ctr" defTabSz="577850">
            <a:lnSpc>
              <a:spcPct val="90000"/>
            </a:lnSpc>
            <a:spcBef>
              <a:spcPct val="0"/>
            </a:spcBef>
            <a:spcAft>
              <a:spcPct val="35000"/>
            </a:spcAft>
          </a:pPr>
          <a:r>
            <a:rPr lang="en-GB" sz="1300" kern="1200"/>
            <a:t>Provided in collaboration with/ in response to demand of professional sector</a:t>
          </a:r>
          <a:endParaRPr lang="en-US" sz="1300" kern="1200"/>
        </a:p>
      </dsp:txBody>
      <dsp:txXfrm>
        <a:off x="4621404" y="2929862"/>
        <a:ext cx="1764366" cy="1058620"/>
      </dsp:txXfrm>
    </dsp:sp>
    <dsp:sp modelId="{7D7A54FD-11D1-A544-B698-7BAD0A56B199}">
      <dsp:nvSpPr>
        <dsp:cNvPr id="0" name=""/>
        <dsp:cNvSpPr/>
      </dsp:nvSpPr>
      <dsp:spPr>
        <a:xfrm>
          <a:off x="281061" y="4394286"/>
          <a:ext cx="1764366" cy="105862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455" tIns="90750" rIns="86455" bIns="90750" numCol="1" spcCol="1270" anchor="ctr" anchorCtr="0">
          <a:noAutofit/>
        </a:bodyPr>
        <a:lstStyle/>
        <a:p>
          <a:pPr lvl="0" algn="ctr" defTabSz="577850">
            <a:lnSpc>
              <a:spcPct val="90000"/>
            </a:lnSpc>
            <a:spcBef>
              <a:spcPct val="0"/>
            </a:spcBef>
            <a:spcAft>
              <a:spcPct val="35000"/>
            </a:spcAft>
          </a:pPr>
          <a:r>
            <a:rPr lang="en-GB" sz="1300" kern="1200"/>
            <a:t>Costs?</a:t>
          </a:r>
          <a:endParaRPr lang="en-US" sz="1300" kern="1200"/>
        </a:p>
      </dsp:txBody>
      <dsp:txXfrm>
        <a:off x="281061" y="4394286"/>
        <a:ext cx="1764366" cy="1058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19C50-0481-4000-905C-55157B16C5D8}">
      <dsp:nvSpPr>
        <dsp:cNvPr id="0" name=""/>
        <dsp:cNvSpPr/>
      </dsp:nvSpPr>
      <dsp:spPr>
        <a:xfrm>
          <a:off x="263405" y="805"/>
          <a:ext cx="1671917" cy="1003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Lifelong learning</a:t>
          </a:r>
          <a:endParaRPr lang="en-US" sz="1500" kern="1200" dirty="0"/>
        </a:p>
      </dsp:txBody>
      <dsp:txXfrm>
        <a:off x="263405" y="805"/>
        <a:ext cx="1671917" cy="1003150"/>
      </dsp:txXfrm>
    </dsp:sp>
    <dsp:sp modelId="{7B8F516C-2B11-4CC8-81A9-0BAFF2DCE8A4}">
      <dsp:nvSpPr>
        <dsp:cNvPr id="0" name=""/>
        <dsp:cNvSpPr/>
      </dsp:nvSpPr>
      <dsp:spPr>
        <a:xfrm>
          <a:off x="2102514" y="805"/>
          <a:ext cx="1671917" cy="1003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a:t>Employability</a:t>
          </a:r>
          <a:endParaRPr lang="en-US" sz="1500" kern="1200"/>
        </a:p>
      </dsp:txBody>
      <dsp:txXfrm>
        <a:off x="2102514" y="805"/>
        <a:ext cx="1671917" cy="1003150"/>
      </dsp:txXfrm>
    </dsp:sp>
    <dsp:sp modelId="{3A852680-4B35-4751-9B3D-D67092C945D3}">
      <dsp:nvSpPr>
        <dsp:cNvPr id="0" name=""/>
        <dsp:cNvSpPr/>
      </dsp:nvSpPr>
      <dsp:spPr>
        <a:xfrm>
          <a:off x="263405" y="1171147"/>
          <a:ext cx="1671917" cy="1003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Re- and upskill</a:t>
          </a:r>
        </a:p>
        <a:p>
          <a:pPr marL="114300" lvl="1" indent="-114300" algn="l" defTabSz="533400">
            <a:lnSpc>
              <a:spcPct val="90000"/>
            </a:lnSpc>
            <a:spcBef>
              <a:spcPct val="0"/>
            </a:spcBef>
            <a:spcAft>
              <a:spcPct val="15000"/>
            </a:spcAft>
            <a:buChar char="••"/>
          </a:pPr>
          <a:r>
            <a:rPr lang="en-US" sz="1200" kern="1200" dirty="0"/>
            <a:t>People in the workforce</a:t>
          </a:r>
        </a:p>
      </dsp:txBody>
      <dsp:txXfrm>
        <a:off x="263405" y="1171147"/>
        <a:ext cx="1671917" cy="1003150"/>
      </dsp:txXfrm>
    </dsp:sp>
    <dsp:sp modelId="{F1BCD0AE-ABA8-41A7-AEEE-9FA9E707481B}">
      <dsp:nvSpPr>
        <dsp:cNvPr id="0" name=""/>
        <dsp:cNvSpPr/>
      </dsp:nvSpPr>
      <dsp:spPr>
        <a:xfrm>
          <a:off x="2102514" y="1171147"/>
          <a:ext cx="1671917" cy="100315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Complement existing study </a:t>
          </a:r>
          <a:r>
            <a:rPr lang="en-US" sz="1500" kern="1200" dirty="0" err="1"/>
            <a:t>programmes</a:t>
          </a:r>
          <a:endParaRPr lang="en-US" sz="1500" kern="1200" dirty="0"/>
        </a:p>
        <a:p>
          <a:pPr marL="114300" lvl="1" indent="-114300" algn="l" defTabSz="533400">
            <a:lnSpc>
              <a:spcPct val="90000"/>
            </a:lnSpc>
            <a:spcBef>
              <a:spcPct val="0"/>
            </a:spcBef>
            <a:spcAft>
              <a:spcPct val="15000"/>
            </a:spcAft>
            <a:buChar char="••"/>
          </a:pPr>
          <a:r>
            <a:rPr lang="en-US" sz="1200" kern="1200" dirty="0"/>
            <a:t>Students</a:t>
          </a:r>
        </a:p>
      </dsp:txBody>
      <dsp:txXfrm>
        <a:off x="2102514" y="1171147"/>
        <a:ext cx="1671917" cy="1003150"/>
      </dsp:txXfrm>
    </dsp:sp>
    <dsp:sp modelId="{B124A15E-929C-48BA-AA0D-86FFC8F71DB9}">
      <dsp:nvSpPr>
        <dsp:cNvPr id="0" name=""/>
        <dsp:cNvSpPr/>
      </dsp:nvSpPr>
      <dsp:spPr>
        <a:xfrm>
          <a:off x="1182960" y="2341489"/>
          <a:ext cx="1671917" cy="1003150"/>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Another step in the flexible learning path</a:t>
          </a:r>
        </a:p>
      </dsp:txBody>
      <dsp:txXfrm>
        <a:off x="1182960" y="2341489"/>
        <a:ext cx="1671917" cy="1003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66283-0E14-42D5-95CB-359420EA7F56}">
      <dsp:nvSpPr>
        <dsp:cNvPr id="0" name=""/>
        <dsp:cNvSpPr/>
      </dsp:nvSpPr>
      <dsp:spPr>
        <a:xfrm rot="5400000">
          <a:off x="375639" y="1915986"/>
          <a:ext cx="1107955" cy="1843612"/>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91298-13BD-4AF8-9A47-69E2E4BC3A4A}">
      <dsp:nvSpPr>
        <dsp:cNvPr id="0" name=""/>
        <dsp:cNvSpPr/>
      </dsp:nvSpPr>
      <dsp:spPr>
        <a:xfrm>
          <a:off x="190693" y="2466829"/>
          <a:ext cx="1664423" cy="145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x-none" sz="2000" b="1" kern="1200" dirty="0"/>
            <a:t>48%</a:t>
          </a:r>
        </a:p>
        <a:p>
          <a:pPr lvl="0" algn="l" defTabSz="889000">
            <a:lnSpc>
              <a:spcPct val="90000"/>
            </a:lnSpc>
            <a:spcBef>
              <a:spcPct val="0"/>
            </a:spcBef>
            <a:spcAft>
              <a:spcPct val="35000"/>
            </a:spcAft>
          </a:pPr>
          <a:r>
            <a:rPr lang="fr-BE" sz="2000" kern="1200" dirty="0"/>
            <a:t>d</a:t>
          </a:r>
          <a:r>
            <a:rPr lang="x-none" sz="2000" kern="1200" dirty="0"/>
            <a:t>igitalisation has contributed to major transformation in widening access</a:t>
          </a:r>
        </a:p>
      </dsp:txBody>
      <dsp:txXfrm>
        <a:off x="190693" y="2466829"/>
        <a:ext cx="1664423" cy="1458965"/>
      </dsp:txXfrm>
    </dsp:sp>
    <dsp:sp modelId="{8C2AD438-2E04-4DF5-9A10-A213BE96B01C}">
      <dsp:nvSpPr>
        <dsp:cNvPr id="0" name=""/>
        <dsp:cNvSpPr/>
      </dsp:nvSpPr>
      <dsp:spPr>
        <a:xfrm>
          <a:off x="1541075" y="1780257"/>
          <a:ext cx="314042" cy="314042"/>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814908-C025-477F-A06B-0F5BA5FF4121}">
      <dsp:nvSpPr>
        <dsp:cNvPr id="0" name=""/>
        <dsp:cNvSpPr/>
      </dsp:nvSpPr>
      <dsp:spPr>
        <a:xfrm rot="5400000">
          <a:off x="2413219" y="1411785"/>
          <a:ext cx="1107955" cy="1843612"/>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DF2016-099F-4B34-8656-1F31F7D24B9A}">
      <dsp:nvSpPr>
        <dsp:cNvPr id="0" name=""/>
        <dsp:cNvSpPr/>
      </dsp:nvSpPr>
      <dsp:spPr>
        <a:xfrm>
          <a:off x="2228273" y="1962628"/>
          <a:ext cx="1664423" cy="145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x-none" sz="2000" b="1" kern="1200" dirty="0"/>
            <a:t>49%</a:t>
          </a:r>
        </a:p>
        <a:p>
          <a:pPr lvl="0" algn="l" defTabSz="889000">
            <a:lnSpc>
              <a:spcPct val="90000"/>
            </a:lnSpc>
            <a:spcBef>
              <a:spcPct val="0"/>
            </a:spcBef>
            <a:spcAft>
              <a:spcPct val="35000"/>
            </a:spcAft>
          </a:pPr>
          <a:r>
            <a:rPr lang="x-none" sz="2000" kern="1200" dirty="0"/>
            <a:t>reach out to new learner groups</a:t>
          </a:r>
          <a:r>
            <a:rPr lang="fr-BE" sz="2000" kern="1200" dirty="0"/>
            <a:t> - o</a:t>
          </a:r>
          <a:r>
            <a:rPr lang="x-none" sz="2000" kern="1200" dirty="0"/>
            <a:t>ne of the main motivations for offering MOOCs </a:t>
          </a:r>
        </a:p>
      </dsp:txBody>
      <dsp:txXfrm>
        <a:off x="2228273" y="1962628"/>
        <a:ext cx="1664423" cy="1458965"/>
      </dsp:txXfrm>
    </dsp:sp>
    <dsp:sp modelId="{B04634DD-3D9A-4026-A4A2-CA0B3CA4C8DE}">
      <dsp:nvSpPr>
        <dsp:cNvPr id="0" name=""/>
        <dsp:cNvSpPr/>
      </dsp:nvSpPr>
      <dsp:spPr>
        <a:xfrm>
          <a:off x="3578655" y="1276056"/>
          <a:ext cx="314042" cy="314042"/>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BBC04-623C-459A-B533-0D758EB68F59}">
      <dsp:nvSpPr>
        <dsp:cNvPr id="0" name=""/>
        <dsp:cNvSpPr/>
      </dsp:nvSpPr>
      <dsp:spPr>
        <a:xfrm rot="5400000">
          <a:off x="4450799" y="907584"/>
          <a:ext cx="1107955" cy="1843612"/>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84F6D-D243-4B82-896D-9779ACCAAD48}">
      <dsp:nvSpPr>
        <dsp:cNvPr id="0" name=""/>
        <dsp:cNvSpPr/>
      </dsp:nvSpPr>
      <dsp:spPr>
        <a:xfrm>
          <a:off x="4265853" y="1458427"/>
          <a:ext cx="1664423" cy="145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BE" sz="2000" b="0" kern="1200" dirty="0"/>
            <a:t>g</a:t>
          </a:r>
          <a:r>
            <a:rPr lang="x-none" sz="2000" kern="1200" dirty="0"/>
            <a:t>rowing demand for </a:t>
          </a:r>
          <a:r>
            <a:rPr lang="x-none" sz="2000" b="1" kern="1200" dirty="0"/>
            <a:t>short courses</a:t>
          </a:r>
          <a:endParaRPr lang="x-none" sz="2000" kern="1200" dirty="0"/>
        </a:p>
      </dsp:txBody>
      <dsp:txXfrm>
        <a:off x="4265853" y="1458427"/>
        <a:ext cx="1664423" cy="1458965"/>
      </dsp:txXfrm>
    </dsp:sp>
    <dsp:sp modelId="{3AA6E976-299B-4251-B832-4A68FFCF5B8F}">
      <dsp:nvSpPr>
        <dsp:cNvPr id="0" name=""/>
        <dsp:cNvSpPr/>
      </dsp:nvSpPr>
      <dsp:spPr>
        <a:xfrm>
          <a:off x="5616235" y="771855"/>
          <a:ext cx="314042" cy="314042"/>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72C34-2084-48C5-80E7-9DD0A6E10A10}">
      <dsp:nvSpPr>
        <dsp:cNvPr id="0" name=""/>
        <dsp:cNvSpPr/>
      </dsp:nvSpPr>
      <dsp:spPr>
        <a:xfrm rot="5400000">
          <a:off x="6488379" y="403382"/>
          <a:ext cx="1107955" cy="1843612"/>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D9A81-8D43-4B47-AE97-E7C345E6C0B6}">
      <dsp:nvSpPr>
        <dsp:cNvPr id="0" name=""/>
        <dsp:cNvSpPr/>
      </dsp:nvSpPr>
      <dsp:spPr>
        <a:xfrm>
          <a:off x="6303433" y="954225"/>
          <a:ext cx="1664423" cy="145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x-none" sz="2000" b="1" kern="1200" dirty="0"/>
            <a:t>65% </a:t>
          </a:r>
        </a:p>
        <a:p>
          <a:pPr lvl="0" algn="l" defTabSz="889000">
            <a:lnSpc>
              <a:spcPct val="90000"/>
            </a:lnSpc>
            <a:spcBef>
              <a:spcPct val="0"/>
            </a:spcBef>
            <a:spcAft>
              <a:spcPct val="35000"/>
            </a:spcAft>
          </a:pPr>
          <a:r>
            <a:rPr lang="fr-BE" sz="2000" kern="1200" dirty="0"/>
            <a:t>m</a:t>
          </a:r>
          <a:r>
            <a:rPr lang="x-none" sz="2000" kern="1200" dirty="0"/>
            <a:t>ature and adult students are the main target of online learning</a:t>
          </a:r>
        </a:p>
      </dsp:txBody>
      <dsp:txXfrm>
        <a:off x="6303433" y="954225"/>
        <a:ext cx="1664423" cy="1458965"/>
      </dsp:txXfrm>
    </dsp:sp>
    <dsp:sp modelId="{8425305B-D45B-47FB-AB0F-D9DD4A525729}">
      <dsp:nvSpPr>
        <dsp:cNvPr id="0" name=""/>
        <dsp:cNvSpPr/>
      </dsp:nvSpPr>
      <dsp:spPr>
        <a:xfrm>
          <a:off x="7653815" y="267654"/>
          <a:ext cx="314042" cy="314042"/>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31AFD-0AC8-4B31-B41A-AC3FC3FDF030}">
      <dsp:nvSpPr>
        <dsp:cNvPr id="0" name=""/>
        <dsp:cNvSpPr/>
      </dsp:nvSpPr>
      <dsp:spPr>
        <a:xfrm rot="5400000">
          <a:off x="8525958" y="-100818"/>
          <a:ext cx="1107955" cy="1843612"/>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EEC39-4C6A-4E00-9E86-2F3C30744B49}">
      <dsp:nvSpPr>
        <dsp:cNvPr id="0" name=""/>
        <dsp:cNvSpPr/>
      </dsp:nvSpPr>
      <dsp:spPr>
        <a:xfrm>
          <a:off x="8341013" y="450024"/>
          <a:ext cx="1664423" cy="145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x-none" sz="2000" b="1" kern="1200" dirty="0"/>
            <a:t>81%</a:t>
          </a:r>
        </a:p>
        <a:p>
          <a:pPr lvl="0" algn="l" defTabSz="889000">
            <a:lnSpc>
              <a:spcPct val="90000"/>
            </a:lnSpc>
            <a:spcBef>
              <a:spcPct val="0"/>
            </a:spcBef>
            <a:spcAft>
              <a:spcPct val="35000"/>
            </a:spcAft>
          </a:pPr>
          <a:r>
            <a:rPr lang="fr-BE" sz="2000" kern="1200" dirty="0"/>
            <a:t>w</a:t>
          </a:r>
          <a:r>
            <a:rPr lang="x-none" sz="2000" kern="1200" dirty="0"/>
            <a:t>idening access through digitalisation is a strategic development priority </a:t>
          </a:r>
        </a:p>
      </dsp:txBody>
      <dsp:txXfrm>
        <a:off x="8341013" y="450024"/>
        <a:ext cx="1664423" cy="1458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886EA-C628-4934-B5DE-8FD376134732}">
      <dsp:nvSpPr>
        <dsp:cNvPr id="0" name=""/>
        <dsp:cNvSpPr/>
      </dsp:nvSpPr>
      <dsp:spPr>
        <a:xfrm>
          <a:off x="1683742" y="510339"/>
          <a:ext cx="6035630" cy="5756989"/>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BE" sz="1800" b="1" kern="1200" dirty="0"/>
            <a:t>EUROPEAN UNIVERSITIES</a:t>
          </a:r>
          <a:r>
            <a:rPr lang="fr-BE" sz="1400" kern="1200" dirty="0"/>
            <a:t/>
          </a:r>
          <a:br>
            <a:rPr lang="fr-BE" sz="1400" kern="1200" dirty="0"/>
          </a:br>
          <a:r>
            <a:rPr lang="fr-BE" sz="1800" kern="1200" dirty="0"/>
            <a:t>Full roll out</a:t>
          </a:r>
        </a:p>
      </dsp:txBody>
      <dsp:txXfrm>
        <a:off x="4761195" y="1058623"/>
        <a:ext cx="1652613" cy="993766"/>
      </dsp:txXfrm>
    </dsp:sp>
    <dsp:sp modelId="{2F3B434E-4ACB-49B7-BC9B-1023C4210288}">
      <dsp:nvSpPr>
        <dsp:cNvPr id="0" name=""/>
        <dsp:cNvSpPr/>
      </dsp:nvSpPr>
      <dsp:spPr>
        <a:xfrm>
          <a:off x="1655724" y="563669"/>
          <a:ext cx="6079685" cy="5633668"/>
        </a:xfrm>
        <a:prstGeom prst="pie">
          <a:avLst>
            <a:gd name="adj1" fmla="val 19285716"/>
            <a:gd name="adj2" fmla="val 771428"/>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BE" sz="1800" b="1" kern="1200" dirty="0"/>
            <a:t>EUROPEAN DEGREE and LEGAL STATUTE</a:t>
          </a:r>
        </a:p>
      </dsp:txBody>
      <dsp:txXfrm>
        <a:off x="5817414" y="2575694"/>
        <a:ext cx="1766003" cy="1039545"/>
      </dsp:txXfrm>
    </dsp:sp>
    <dsp:sp modelId="{9BE70E49-5695-4F82-AB68-FC9902F5A972}">
      <dsp:nvSpPr>
        <dsp:cNvPr id="0" name=""/>
        <dsp:cNvSpPr/>
      </dsp:nvSpPr>
      <dsp:spPr>
        <a:xfrm>
          <a:off x="1604711" y="403307"/>
          <a:ext cx="6114670" cy="5954393"/>
        </a:xfrm>
        <a:prstGeom prst="pie">
          <a:avLst>
            <a:gd name="adj1" fmla="val 771428"/>
            <a:gd name="adj2" fmla="val 385714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BE" sz="1800" b="1" kern="1200" dirty="0"/>
            <a:t>EUROPEAN GRADUATE TRACKING </a:t>
          </a:r>
          <a:r>
            <a:rPr lang="fr-BE" sz="1800" b="1" kern="1200" dirty="0" err="1"/>
            <a:t>initiaitve</a:t>
          </a:r>
          <a:endParaRPr lang="fr-BE" sz="1800" b="1" kern="1200" dirty="0"/>
        </a:p>
      </dsp:txBody>
      <dsp:txXfrm>
        <a:off x="5535571" y="3947589"/>
        <a:ext cx="1601461" cy="1134170"/>
      </dsp:txXfrm>
    </dsp:sp>
    <dsp:sp modelId="{87909CB7-8132-439E-A31A-33E379C88B1C}">
      <dsp:nvSpPr>
        <dsp:cNvPr id="0" name=""/>
        <dsp:cNvSpPr/>
      </dsp:nvSpPr>
      <dsp:spPr>
        <a:xfrm>
          <a:off x="1543417" y="467475"/>
          <a:ext cx="6304300" cy="5826058"/>
        </a:xfrm>
        <a:prstGeom prst="pie">
          <a:avLst>
            <a:gd name="adj1" fmla="val 3857226"/>
            <a:gd name="adj2" fmla="val 694285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BE" sz="1800" kern="1200" dirty="0"/>
            <a:t>EU </a:t>
          </a:r>
          <a:br>
            <a:rPr lang="fr-BE" sz="1800" kern="1200" dirty="0"/>
          </a:br>
          <a:r>
            <a:rPr lang="fr-BE" sz="1800" kern="1200" dirty="0"/>
            <a:t>APPROACH TO </a:t>
          </a:r>
          <a:br>
            <a:rPr lang="fr-BE" sz="1800" kern="1200" dirty="0"/>
          </a:br>
          <a:r>
            <a:rPr lang="fr-BE" sz="1800" b="1" kern="1200" dirty="0"/>
            <a:t>MICRO-CREDENTIALS</a:t>
          </a:r>
        </a:p>
      </dsp:txBody>
      <dsp:txXfrm>
        <a:off x="3851241" y="5045092"/>
        <a:ext cx="1688651" cy="1109725"/>
      </dsp:txXfrm>
    </dsp:sp>
    <dsp:sp modelId="{51CB154C-B564-48D3-8FBD-538F6245047E}">
      <dsp:nvSpPr>
        <dsp:cNvPr id="0" name=""/>
        <dsp:cNvSpPr/>
      </dsp:nvSpPr>
      <dsp:spPr>
        <a:xfrm>
          <a:off x="1735666" y="472489"/>
          <a:ext cx="5919802" cy="5816030"/>
        </a:xfrm>
        <a:prstGeom prst="pie">
          <a:avLst>
            <a:gd name="adj1" fmla="val 6942858"/>
            <a:gd name="adj2" fmla="val 1002857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BE" sz="1800" b="1" kern="1200" dirty="0"/>
            <a:t>        QUALITY</a:t>
          </a:r>
          <a:br>
            <a:rPr lang="fr-BE" sz="1800" b="1" kern="1200" dirty="0"/>
          </a:br>
          <a:r>
            <a:rPr lang="fr-BE" sz="1800" b="1" kern="1200" dirty="0"/>
            <a:t>ASSURANCE and </a:t>
          </a:r>
          <a:r>
            <a:rPr lang="fr-BE" sz="1600" b="1" kern="1200" dirty="0"/>
            <a:t>RECOGNITION</a:t>
          </a:r>
          <a:r>
            <a:rPr lang="fr-BE" sz="1800" kern="1200" dirty="0"/>
            <a:t/>
          </a:r>
          <a:br>
            <a:rPr lang="fr-BE" sz="1800" kern="1200" dirty="0"/>
          </a:br>
          <a:r>
            <a:rPr lang="fr-BE" sz="1800" kern="1200" dirty="0"/>
            <a:t>system</a:t>
          </a:r>
        </a:p>
      </dsp:txBody>
      <dsp:txXfrm>
        <a:off x="2299457" y="3934411"/>
        <a:ext cx="1550424" cy="1107815"/>
      </dsp:txXfrm>
    </dsp:sp>
    <dsp:sp modelId="{53E0CEA2-3A7D-41F7-9514-7B69600A0750}">
      <dsp:nvSpPr>
        <dsp:cNvPr id="0" name=""/>
        <dsp:cNvSpPr/>
      </dsp:nvSpPr>
      <dsp:spPr>
        <a:xfrm>
          <a:off x="1735666" y="563669"/>
          <a:ext cx="5919802" cy="5633668"/>
        </a:xfrm>
        <a:prstGeom prst="pie">
          <a:avLst>
            <a:gd name="adj1" fmla="val 10028574"/>
            <a:gd name="adj2" fmla="val 13114284"/>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BE" sz="1800" b="1" kern="1200" dirty="0"/>
            <a:t>EUROPEAN STUDENT CARD initiative</a:t>
          </a:r>
        </a:p>
      </dsp:txBody>
      <dsp:txXfrm>
        <a:off x="1883661" y="2575694"/>
        <a:ext cx="1719561" cy="1039545"/>
      </dsp:txXfrm>
    </dsp:sp>
    <dsp:sp modelId="{24C96EBC-6037-405C-9E81-BC3EDBB56A16}">
      <dsp:nvSpPr>
        <dsp:cNvPr id="0" name=""/>
        <dsp:cNvSpPr/>
      </dsp:nvSpPr>
      <dsp:spPr>
        <a:xfrm>
          <a:off x="734225" y="-354082"/>
          <a:ext cx="7271432" cy="6252076"/>
        </a:xfrm>
        <a:prstGeom prst="pie">
          <a:avLst>
            <a:gd name="adj1" fmla="val 13114284"/>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BE" sz="1800" b="1" kern="1200" dirty="0" err="1"/>
            <a:t>Higher</a:t>
          </a:r>
          <a:r>
            <a:rPr lang="fr-BE" sz="1800" b="1" kern="1200" dirty="0"/>
            <a:t> Education Transformation </a:t>
          </a:r>
          <a:br>
            <a:rPr lang="fr-BE" sz="1800" b="1" kern="1200" dirty="0"/>
          </a:br>
          <a:r>
            <a:rPr lang="fr-BE" sz="1800" b="1" kern="1200" dirty="0"/>
            <a:t>agenda</a:t>
          </a:r>
        </a:p>
      </dsp:txBody>
      <dsp:txXfrm>
        <a:off x="2309702" y="241353"/>
        <a:ext cx="1990987" cy="107922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671D6-23CA-4C21-A1AB-DDA3714240A4}" type="datetimeFigureOut">
              <a:rPr lang="pt-BR" smtClean="0"/>
              <a:t>24/03/2024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0A32A-F2EC-452E-9852-1431D4C985FF}" type="slidenum">
              <a:rPr lang="pt-BR" smtClean="0"/>
              <a:t>‹#›</a:t>
            </a:fld>
            <a:endParaRPr lang="pt-BR"/>
          </a:p>
        </p:txBody>
      </p:sp>
    </p:spTree>
    <p:extLst>
      <p:ext uri="{BB962C8B-B14F-4D97-AF65-F5344CB8AC3E}">
        <p14:creationId xmlns:p14="http://schemas.microsoft.com/office/powerpoint/2010/main" val="311006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90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E4A00A-D413-9EB5-00F3-014ACC5DFE5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926F386E-89BF-7249-66D6-EE69F3108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749AA915-C28C-5518-6D1A-B0FD523192E7}"/>
              </a:ext>
            </a:extLst>
          </p:cNvPr>
          <p:cNvSpPr>
            <a:spLocks noGrp="1"/>
          </p:cNvSpPr>
          <p:nvPr>
            <p:ph type="dt" sz="half" idx="10"/>
          </p:nvPr>
        </p:nvSpPr>
        <p:spPr/>
        <p:txBody>
          <a:bodyPr/>
          <a:lstStyle/>
          <a:p>
            <a:fld id="{FCB8F784-F27F-3740-A2CE-3ABBBB8DD2BD}" type="datetimeFigureOut">
              <a:rPr lang="x-none" smtClean="0"/>
              <a:t>24/03/2024</a:t>
            </a:fld>
            <a:endParaRPr lang="x-none"/>
          </a:p>
        </p:txBody>
      </p:sp>
      <p:sp>
        <p:nvSpPr>
          <p:cNvPr id="5" name="Footer Placeholder 4">
            <a:extLst>
              <a:ext uri="{FF2B5EF4-FFF2-40B4-BE49-F238E27FC236}">
                <a16:creationId xmlns:a16="http://schemas.microsoft.com/office/drawing/2014/main" xmlns="" id="{BDA81D09-975C-206D-2140-6C5D77C4CE0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BFD99992-7E4E-EDD5-25CD-3CF37F69E6EC}"/>
              </a:ext>
            </a:extLst>
          </p:cNvPr>
          <p:cNvSpPr>
            <a:spLocks noGrp="1"/>
          </p:cNvSpPr>
          <p:nvPr>
            <p:ph type="sldNum" sz="quarter" idx="12"/>
          </p:nvPr>
        </p:nvSpPr>
        <p:spPr/>
        <p:txBody>
          <a:bodyPr/>
          <a:lstStyle/>
          <a:p>
            <a:fld id="{FB7AE44D-D903-C54C-8A7E-28D0D0028F31}" type="slidenum">
              <a:rPr lang="x-none" smtClean="0"/>
              <a:t>‹#›</a:t>
            </a:fld>
            <a:endParaRPr lang="x-none"/>
          </a:p>
        </p:txBody>
      </p:sp>
    </p:spTree>
    <p:extLst>
      <p:ext uri="{BB962C8B-B14F-4D97-AF65-F5344CB8AC3E}">
        <p14:creationId xmlns:p14="http://schemas.microsoft.com/office/powerpoint/2010/main" val="7123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9A860-A53D-EF7E-CD97-65B102F89295}"/>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54FEDC6-9E29-6C23-128F-AAC6D7EA1CE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9D0B5BD7-5240-2AEA-90AD-7ABC3E59DB90}"/>
              </a:ext>
            </a:extLst>
          </p:cNvPr>
          <p:cNvSpPr>
            <a:spLocks noGrp="1"/>
          </p:cNvSpPr>
          <p:nvPr>
            <p:ph type="dt" sz="half" idx="10"/>
          </p:nvPr>
        </p:nvSpPr>
        <p:spPr/>
        <p:txBody>
          <a:bodyPr/>
          <a:lstStyle/>
          <a:p>
            <a:fld id="{FCB8F784-F27F-3740-A2CE-3ABBBB8DD2BD}" type="datetimeFigureOut">
              <a:rPr lang="x-none" smtClean="0"/>
              <a:t>24/03/2024</a:t>
            </a:fld>
            <a:endParaRPr lang="x-none"/>
          </a:p>
        </p:txBody>
      </p:sp>
      <p:sp>
        <p:nvSpPr>
          <p:cNvPr id="5" name="Footer Placeholder 4">
            <a:extLst>
              <a:ext uri="{FF2B5EF4-FFF2-40B4-BE49-F238E27FC236}">
                <a16:creationId xmlns:a16="http://schemas.microsoft.com/office/drawing/2014/main" xmlns="" id="{A817FDD5-DB76-09AE-5A91-484CEBE4882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C3B02EF1-5EF3-313C-2891-A301955C55C0}"/>
              </a:ext>
            </a:extLst>
          </p:cNvPr>
          <p:cNvSpPr>
            <a:spLocks noGrp="1"/>
          </p:cNvSpPr>
          <p:nvPr>
            <p:ph type="sldNum" sz="quarter" idx="12"/>
          </p:nvPr>
        </p:nvSpPr>
        <p:spPr/>
        <p:txBody>
          <a:bodyPr/>
          <a:lstStyle/>
          <a:p>
            <a:fld id="{FB7AE44D-D903-C54C-8A7E-28D0D0028F31}" type="slidenum">
              <a:rPr lang="x-none" smtClean="0"/>
              <a:t>‹#›</a:t>
            </a:fld>
            <a:endParaRPr lang="x-none"/>
          </a:p>
        </p:txBody>
      </p:sp>
    </p:spTree>
    <p:extLst>
      <p:ext uri="{BB962C8B-B14F-4D97-AF65-F5344CB8AC3E}">
        <p14:creationId xmlns:p14="http://schemas.microsoft.com/office/powerpoint/2010/main" val="19077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E9FD09-52EB-3F31-CB68-784AF9902C4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DB269AD5-29A9-3101-4BBE-F7CA46F6FFB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8D693D0-7370-05DB-FCBF-4416C1BA30E1}"/>
              </a:ext>
            </a:extLst>
          </p:cNvPr>
          <p:cNvSpPr>
            <a:spLocks noGrp="1"/>
          </p:cNvSpPr>
          <p:nvPr>
            <p:ph type="dt" sz="half" idx="10"/>
          </p:nvPr>
        </p:nvSpPr>
        <p:spPr/>
        <p:txBody>
          <a:bodyPr/>
          <a:lstStyle/>
          <a:p>
            <a:fld id="{FCB8F784-F27F-3740-A2CE-3ABBBB8DD2BD}" type="datetimeFigureOut">
              <a:rPr lang="x-none" smtClean="0"/>
              <a:t>24/03/2024</a:t>
            </a:fld>
            <a:endParaRPr lang="x-none"/>
          </a:p>
        </p:txBody>
      </p:sp>
      <p:sp>
        <p:nvSpPr>
          <p:cNvPr id="5" name="Footer Placeholder 4">
            <a:extLst>
              <a:ext uri="{FF2B5EF4-FFF2-40B4-BE49-F238E27FC236}">
                <a16:creationId xmlns:a16="http://schemas.microsoft.com/office/drawing/2014/main" xmlns="" id="{63057E4D-D090-DCBC-F017-B85D0006935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97F9AAAF-D5F6-49E5-70AC-38177EFFE08C}"/>
              </a:ext>
            </a:extLst>
          </p:cNvPr>
          <p:cNvSpPr>
            <a:spLocks noGrp="1"/>
          </p:cNvSpPr>
          <p:nvPr>
            <p:ph type="sldNum" sz="quarter" idx="12"/>
          </p:nvPr>
        </p:nvSpPr>
        <p:spPr/>
        <p:txBody>
          <a:bodyPr/>
          <a:lstStyle/>
          <a:p>
            <a:fld id="{FB7AE44D-D903-C54C-8A7E-28D0D0028F31}" type="slidenum">
              <a:rPr lang="x-none" smtClean="0"/>
              <a:t>‹#›</a:t>
            </a:fld>
            <a:endParaRPr lang="x-none"/>
          </a:p>
        </p:txBody>
      </p:sp>
    </p:spTree>
    <p:extLst>
      <p:ext uri="{BB962C8B-B14F-4D97-AF65-F5344CB8AC3E}">
        <p14:creationId xmlns:p14="http://schemas.microsoft.com/office/powerpoint/2010/main" val="371626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F9948-0768-966C-14FE-266E5FFA9C03}"/>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BF2CD03F-26AD-4497-6A1A-0A8CD5C7A42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Date Placeholder 3">
            <a:extLst>
              <a:ext uri="{FF2B5EF4-FFF2-40B4-BE49-F238E27FC236}">
                <a16:creationId xmlns:a16="http://schemas.microsoft.com/office/drawing/2014/main" xmlns="" id="{87329066-FED1-2090-90F9-DE3265B12641}"/>
              </a:ext>
            </a:extLst>
          </p:cNvPr>
          <p:cNvSpPr>
            <a:spLocks noGrp="1"/>
          </p:cNvSpPr>
          <p:nvPr>
            <p:ph type="dt" sz="half" idx="10"/>
          </p:nvPr>
        </p:nvSpPr>
        <p:spPr/>
        <p:txBody>
          <a:bodyPr/>
          <a:lstStyle/>
          <a:p>
            <a:fld id="{FCB8F784-F27F-3740-A2CE-3ABBBB8DD2BD}" type="datetimeFigureOut">
              <a:rPr lang="x-none" smtClean="0"/>
              <a:t>24/03/2024</a:t>
            </a:fld>
            <a:endParaRPr lang="x-none"/>
          </a:p>
        </p:txBody>
      </p:sp>
      <p:sp>
        <p:nvSpPr>
          <p:cNvPr id="5" name="Footer Placeholder 4">
            <a:extLst>
              <a:ext uri="{FF2B5EF4-FFF2-40B4-BE49-F238E27FC236}">
                <a16:creationId xmlns:a16="http://schemas.microsoft.com/office/drawing/2014/main" xmlns="" id="{F56FEC29-1F71-7176-FCB1-8CED6B3E471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400B7313-63A9-5A7F-00A0-53F53EEFCD0A}"/>
              </a:ext>
            </a:extLst>
          </p:cNvPr>
          <p:cNvSpPr>
            <a:spLocks noGrp="1"/>
          </p:cNvSpPr>
          <p:nvPr>
            <p:ph type="sldNum" sz="quarter" idx="12"/>
          </p:nvPr>
        </p:nvSpPr>
        <p:spPr/>
        <p:txBody>
          <a:bodyPr/>
          <a:lstStyle/>
          <a:p>
            <a:fld id="{FB7AE44D-D903-C54C-8A7E-28D0D0028F31}" type="slidenum">
              <a:rPr lang="x-none" smtClean="0"/>
              <a:t>‹#›</a:t>
            </a:fld>
            <a:endParaRPr lang="x-none"/>
          </a:p>
        </p:txBody>
      </p:sp>
    </p:spTree>
    <p:extLst>
      <p:ext uri="{BB962C8B-B14F-4D97-AF65-F5344CB8AC3E}">
        <p14:creationId xmlns:p14="http://schemas.microsoft.com/office/powerpoint/2010/main" val="415996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B0C8C8-6D9A-201F-B5A7-F7635E29286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2D4E683-1F76-14EF-B92E-0D1EA71E1B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F2939807-2CA0-AB14-95BC-D5131A821894}"/>
              </a:ext>
            </a:extLst>
          </p:cNvPr>
          <p:cNvSpPr>
            <a:spLocks noGrp="1"/>
          </p:cNvSpPr>
          <p:nvPr>
            <p:ph type="dt" sz="half" idx="10"/>
          </p:nvPr>
        </p:nvSpPr>
        <p:spPr/>
        <p:txBody>
          <a:bodyPr/>
          <a:lstStyle/>
          <a:p>
            <a:fld id="{FCB8F784-F27F-3740-A2CE-3ABBBB8DD2BD}" type="datetimeFigureOut">
              <a:rPr lang="x-none" smtClean="0"/>
              <a:t>24/03/2024</a:t>
            </a:fld>
            <a:endParaRPr lang="x-none"/>
          </a:p>
        </p:txBody>
      </p:sp>
      <p:sp>
        <p:nvSpPr>
          <p:cNvPr id="5" name="Footer Placeholder 4">
            <a:extLst>
              <a:ext uri="{FF2B5EF4-FFF2-40B4-BE49-F238E27FC236}">
                <a16:creationId xmlns:a16="http://schemas.microsoft.com/office/drawing/2014/main" xmlns="" id="{FBB14A34-D214-E165-37DB-0016D5E496E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E4037050-F55C-257A-DE14-8C8DD5ECCC98}"/>
              </a:ext>
            </a:extLst>
          </p:cNvPr>
          <p:cNvSpPr>
            <a:spLocks noGrp="1"/>
          </p:cNvSpPr>
          <p:nvPr>
            <p:ph type="sldNum" sz="quarter" idx="12"/>
          </p:nvPr>
        </p:nvSpPr>
        <p:spPr/>
        <p:txBody>
          <a:bodyPr/>
          <a:lstStyle/>
          <a:p>
            <a:fld id="{FB7AE44D-D903-C54C-8A7E-28D0D0028F31}" type="slidenum">
              <a:rPr lang="x-none" smtClean="0"/>
              <a:t>‹#›</a:t>
            </a:fld>
            <a:endParaRPr lang="x-none"/>
          </a:p>
        </p:txBody>
      </p:sp>
    </p:spTree>
    <p:extLst>
      <p:ext uri="{BB962C8B-B14F-4D97-AF65-F5344CB8AC3E}">
        <p14:creationId xmlns:p14="http://schemas.microsoft.com/office/powerpoint/2010/main" val="29983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25AA2-8824-723D-3698-E2DEE18DFD42}"/>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65AE08D-F5F7-DCC6-E931-1FB0207859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8E0DEA05-3B93-2656-7925-A67F62DF35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F32FDEA1-9A1B-DDD3-4B82-74083615744B}"/>
              </a:ext>
            </a:extLst>
          </p:cNvPr>
          <p:cNvSpPr>
            <a:spLocks noGrp="1"/>
          </p:cNvSpPr>
          <p:nvPr>
            <p:ph type="dt" sz="half" idx="10"/>
          </p:nvPr>
        </p:nvSpPr>
        <p:spPr/>
        <p:txBody>
          <a:bodyPr/>
          <a:lstStyle/>
          <a:p>
            <a:fld id="{FCB8F784-F27F-3740-A2CE-3ABBBB8DD2BD}" type="datetimeFigureOut">
              <a:rPr lang="x-none" smtClean="0"/>
              <a:t>24/03/2024</a:t>
            </a:fld>
            <a:endParaRPr lang="x-none"/>
          </a:p>
        </p:txBody>
      </p:sp>
      <p:sp>
        <p:nvSpPr>
          <p:cNvPr id="6" name="Footer Placeholder 5">
            <a:extLst>
              <a:ext uri="{FF2B5EF4-FFF2-40B4-BE49-F238E27FC236}">
                <a16:creationId xmlns:a16="http://schemas.microsoft.com/office/drawing/2014/main" xmlns="" id="{44199B3C-9C93-9B72-B9D9-50634D536F4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2BF2E3F3-107F-5B9E-212A-7B087552DD38}"/>
              </a:ext>
            </a:extLst>
          </p:cNvPr>
          <p:cNvSpPr>
            <a:spLocks noGrp="1"/>
          </p:cNvSpPr>
          <p:nvPr>
            <p:ph type="sldNum" sz="quarter" idx="12"/>
          </p:nvPr>
        </p:nvSpPr>
        <p:spPr/>
        <p:txBody>
          <a:bodyPr/>
          <a:lstStyle/>
          <a:p>
            <a:fld id="{FB7AE44D-D903-C54C-8A7E-28D0D0028F31}" type="slidenum">
              <a:rPr lang="x-none" smtClean="0"/>
              <a:t>‹#›</a:t>
            </a:fld>
            <a:endParaRPr lang="x-none"/>
          </a:p>
        </p:txBody>
      </p:sp>
    </p:spTree>
    <p:extLst>
      <p:ext uri="{BB962C8B-B14F-4D97-AF65-F5344CB8AC3E}">
        <p14:creationId xmlns:p14="http://schemas.microsoft.com/office/powerpoint/2010/main" val="445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5129B-6760-2548-99A2-0EEF6EABB642}"/>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2880AE-33F9-3AC2-52A9-64D1CD844F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F39C5200-CE9A-EF5D-D76C-56A5FC33CB5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5AC79262-DF2C-2E40-C9FE-640C081A4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A88240E6-C228-49EB-CC55-9C024C08A49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D5A45BC-C3BB-2E12-E97F-6247EB74D35C}"/>
              </a:ext>
            </a:extLst>
          </p:cNvPr>
          <p:cNvSpPr>
            <a:spLocks noGrp="1"/>
          </p:cNvSpPr>
          <p:nvPr>
            <p:ph type="dt" sz="half" idx="10"/>
          </p:nvPr>
        </p:nvSpPr>
        <p:spPr/>
        <p:txBody>
          <a:bodyPr/>
          <a:lstStyle/>
          <a:p>
            <a:fld id="{FCB8F784-F27F-3740-A2CE-3ABBBB8DD2BD}" type="datetimeFigureOut">
              <a:rPr lang="x-none" smtClean="0"/>
              <a:t>24/03/2024</a:t>
            </a:fld>
            <a:endParaRPr lang="x-none"/>
          </a:p>
        </p:txBody>
      </p:sp>
      <p:sp>
        <p:nvSpPr>
          <p:cNvPr id="8" name="Footer Placeholder 7">
            <a:extLst>
              <a:ext uri="{FF2B5EF4-FFF2-40B4-BE49-F238E27FC236}">
                <a16:creationId xmlns:a16="http://schemas.microsoft.com/office/drawing/2014/main" xmlns="" id="{C9CE6618-A8ED-FA39-678D-60186AECA8F7}"/>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132B8587-C7D5-7B63-3B09-E68C880A1129}"/>
              </a:ext>
            </a:extLst>
          </p:cNvPr>
          <p:cNvSpPr>
            <a:spLocks noGrp="1"/>
          </p:cNvSpPr>
          <p:nvPr>
            <p:ph type="sldNum" sz="quarter" idx="12"/>
          </p:nvPr>
        </p:nvSpPr>
        <p:spPr/>
        <p:txBody>
          <a:bodyPr/>
          <a:lstStyle/>
          <a:p>
            <a:fld id="{FB7AE44D-D903-C54C-8A7E-28D0D0028F31}" type="slidenum">
              <a:rPr lang="x-none" smtClean="0"/>
              <a:t>‹#›</a:t>
            </a:fld>
            <a:endParaRPr lang="x-none"/>
          </a:p>
        </p:txBody>
      </p:sp>
    </p:spTree>
    <p:extLst>
      <p:ext uri="{BB962C8B-B14F-4D97-AF65-F5344CB8AC3E}">
        <p14:creationId xmlns:p14="http://schemas.microsoft.com/office/powerpoint/2010/main" val="134091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9320D-F187-06A6-3D57-DE6760A8BA86}"/>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2E31C700-9620-BDBC-1693-0F4A3F4C4907}"/>
              </a:ext>
            </a:extLst>
          </p:cNvPr>
          <p:cNvSpPr>
            <a:spLocks noGrp="1"/>
          </p:cNvSpPr>
          <p:nvPr>
            <p:ph type="dt" sz="half" idx="10"/>
          </p:nvPr>
        </p:nvSpPr>
        <p:spPr/>
        <p:txBody>
          <a:bodyPr/>
          <a:lstStyle/>
          <a:p>
            <a:fld id="{FCB8F784-F27F-3740-A2CE-3ABBBB8DD2BD}" type="datetimeFigureOut">
              <a:rPr lang="x-none" smtClean="0"/>
              <a:t>24/03/2024</a:t>
            </a:fld>
            <a:endParaRPr lang="x-none"/>
          </a:p>
        </p:txBody>
      </p:sp>
      <p:sp>
        <p:nvSpPr>
          <p:cNvPr id="4" name="Footer Placeholder 3">
            <a:extLst>
              <a:ext uri="{FF2B5EF4-FFF2-40B4-BE49-F238E27FC236}">
                <a16:creationId xmlns:a16="http://schemas.microsoft.com/office/drawing/2014/main" xmlns="" id="{262F54CD-B45F-E239-5F08-A074123EA2D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9FD805A3-4F09-4C8F-12FC-61BDD3EA75F6}"/>
              </a:ext>
            </a:extLst>
          </p:cNvPr>
          <p:cNvSpPr>
            <a:spLocks noGrp="1"/>
          </p:cNvSpPr>
          <p:nvPr>
            <p:ph type="sldNum" sz="quarter" idx="12"/>
          </p:nvPr>
        </p:nvSpPr>
        <p:spPr/>
        <p:txBody>
          <a:bodyPr/>
          <a:lstStyle/>
          <a:p>
            <a:fld id="{FB7AE44D-D903-C54C-8A7E-28D0D0028F31}" type="slidenum">
              <a:rPr lang="x-none" smtClean="0"/>
              <a:t>‹#›</a:t>
            </a:fld>
            <a:endParaRPr lang="x-none"/>
          </a:p>
        </p:txBody>
      </p:sp>
    </p:spTree>
    <p:extLst>
      <p:ext uri="{BB962C8B-B14F-4D97-AF65-F5344CB8AC3E}">
        <p14:creationId xmlns:p14="http://schemas.microsoft.com/office/powerpoint/2010/main" val="49868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F6871E7-9EA0-9FB6-5C0D-AC5BE2FC1A5C}"/>
              </a:ext>
            </a:extLst>
          </p:cNvPr>
          <p:cNvSpPr>
            <a:spLocks noGrp="1"/>
          </p:cNvSpPr>
          <p:nvPr>
            <p:ph type="dt" sz="half" idx="10"/>
          </p:nvPr>
        </p:nvSpPr>
        <p:spPr/>
        <p:txBody>
          <a:bodyPr/>
          <a:lstStyle/>
          <a:p>
            <a:fld id="{FCB8F784-F27F-3740-A2CE-3ABBBB8DD2BD}" type="datetimeFigureOut">
              <a:rPr lang="x-none" smtClean="0"/>
              <a:t>24/03/2024</a:t>
            </a:fld>
            <a:endParaRPr lang="x-none"/>
          </a:p>
        </p:txBody>
      </p:sp>
      <p:sp>
        <p:nvSpPr>
          <p:cNvPr id="3" name="Footer Placeholder 2">
            <a:extLst>
              <a:ext uri="{FF2B5EF4-FFF2-40B4-BE49-F238E27FC236}">
                <a16:creationId xmlns:a16="http://schemas.microsoft.com/office/drawing/2014/main" xmlns="" id="{6DA7B3A3-5888-D5F8-019A-C1DE6AEED43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C36E0429-8F38-DC1A-5426-13BC159FB523}"/>
              </a:ext>
            </a:extLst>
          </p:cNvPr>
          <p:cNvSpPr>
            <a:spLocks noGrp="1"/>
          </p:cNvSpPr>
          <p:nvPr>
            <p:ph type="sldNum" sz="quarter" idx="12"/>
          </p:nvPr>
        </p:nvSpPr>
        <p:spPr/>
        <p:txBody>
          <a:bodyPr/>
          <a:lstStyle/>
          <a:p>
            <a:fld id="{FB7AE44D-D903-C54C-8A7E-28D0D0028F31}" type="slidenum">
              <a:rPr lang="x-none" smtClean="0"/>
              <a:t>‹#›</a:t>
            </a:fld>
            <a:endParaRPr lang="x-none"/>
          </a:p>
        </p:txBody>
      </p:sp>
    </p:spTree>
    <p:extLst>
      <p:ext uri="{BB962C8B-B14F-4D97-AF65-F5344CB8AC3E}">
        <p14:creationId xmlns:p14="http://schemas.microsoft.com/office/powerpoint/2010/main" val="101850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CBB8DA-2E59-49D9-0230-9BCA1C6577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68C969E-A499-472C-1C9A-4C2414CF3A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7D090D82-9C76-ABCE-92E9-6AD41F8DC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23C5824-3563-AB4E-9C71-8B5DE00FB1DB}"/>
              </a:ext>
            </a:extLst>
          </p:cNvPr>
          <p:cNvSpPr>
            <a:spLocks noGrp="1"/>
          </p:cNvSpPr>
          <p:nvPr>
            <p:ph type="dt" sz="half" idx="10"/>
          </p:nvPr>
        </p:nvSpPr>
        <p:spPr/>
        <p:txBody>
          <a:bodyPr/>
          <a:lstStyle/>
          <a:p>
            <a:fld id="{FCB8F784-F27F-3740-A2CE-3ABBBB8DD2BD}" type="datetimeFigureOut">
              <a:rPr lang="x-none" smtClean="0"/>
              <a:t>24/03/2024</a:t>
            </a:fld>
            <a:endParaRPr lang="x-none"/>
          </a:p>
        </p:txBody>
      </p:sp>
      <p:sp>
        <p:nvSpPr>
          <p:cNvPr id="6" name="Footer Placeholder 5">
            <a:extLst>
              <a:ext uri="{FF2B5EF4-FFF2-40B4-BE49-F238E27FC236}">
                <a16:creationId xmlns:a16="http://schemas.microsoft.com/office/drawing/2014/main" xmlns="" id="{3E8C9C63-56CB-906A-C9D3-38D82555C42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4C152673-3539-3661-57F9-B318FD8E3DD0}"/>
              </a:ext>
            </a:extLst>
          </p:cNvPr>
          <p:cNvSpPr>
            <a:spLocks noGrp="1"/>
          </p:cNvSpPr>
          <p:nvPr>
            <p:ph type="sldNum" sz="quarter" idx="12"/>
          </p:nvPr>
        </p:nvSpPr>
        <p:spPr/>
        <p:txBody>
          <a:bodyPr/>
          <a:lstStyle/>
          <a:p>
            <a:fld id="{FB7AE44D-D903-C54C-8A7E-28D0D0028F31}" type="slidenum">
              <a:rPr lang="x-none" smtClean="0"/>
              <a:t>‹#›</a:t>
            </a:fld>
            <a:endParaRPr lang="x-none"/>
          </a:p>
        </p:txBody>
      </p:sp>
    </p:spTree>
    <p:extLst>
      <p:ext uri="{BB962C8B-B14F-4D97-AF65-F5344CB8AC3E}">
        <p14:creationId xmlns:p14="http://schemas.microsoft.com/office/powerpoint/2010/main" val="179117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8AD4F0-E8C6-9348-ADD0-D950275D6F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3D8C65C-0975-23AB-9FCC-F6821E909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D8D0AD87-69F0-0B1F-5889-BB1737D46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0D96F87-97ED-FBF2-CFE2-F36752643761}"/>
              </a:ext>
            </a:extLst>
          </p:cNvPr>
          <p:cNvSpPr>
            <a:spLocks noGrp="1"/>
          </p:cNvSpPr>
          <p:nvPr>
            <p:ph type="dt" sz="half" idx="10"/>
          </p:nvPr>
        </p:nvSpPr>
        <p:spPr/>
        <p:txBody>
          <a:bodyPr/>
          <a:lstStyle/>
          <a:p>
            <a:fld id="{FCB8F784-F27F-3740-A2CE-3ABBBB8DD2BD}" type="datetimeFigureOut">
              <a:rPr lang="x-none" smtClean="0"/>
              <a:t>24/03/2024</a:t>
            </a:fld>
            <a:endParaRPr lang="x-none"/>
          </a:p>
        </p:txBody>
      </p:sp>
      <p:sp>
        <p:nvSpPr>
          <p:cNvPr id="6" name="Footer Placeholder 5">
            <a:extLst>
              <a:ext uri="{FF2B5EF4-FFF2-40B4-BE49-F238E27FC236}">
                <a16:creationId xmlns:a16="http://schemas.microsoft.com/office/drawing/2014/main" xmlns="" id="{9FAA7D7D-D481-429E-55A8-DABB0B6CAC8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8E5A04EA-DF72-E3DE-E5F0-82BE914AC41B}"/>
              </a:ext>
            </a:extLst>
          </p:cNvPr>
          <p:cNvSpPr>
            <a:spLocks noGrp="1"/>
          </p:cNvSpPr>
          <p:nvPr>
            <p:ph type="sldNum" sz="quarter" idx="12"/>
          </p:nvPr>
        </p:nvSpPr>
        <p:spPr/>
        <p:txBody>
          <a:bodyPr/>
          <a:lstStyle/>
          <a:p>
            <a:fld id="{FB7AE44D-D903-C54C-8A7E-28D0D0028F31}" type="slidenum">
              <a:rPr lang="x-none" smtClean="0"/>
              <a:t>‹#›</a:t>
            </a:fld>
            <a:endParaRPr lang="x-none"/>
          </a:p>
        </p:txBody>
      </p:sp>
    </p:spTree>
    <p:extLst>
      <p:ext uri="{BB962C8B-B14F-4D97-AF65-F5344CB8AC3E}">
        <p14:creationId xmlns:p14="http://schemas.microsoft.com/office/powerpoint/2010/main" val="173527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B3EA902-91EE-D45F-08AE-59DBB1D54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A0C6214E-9688-B39A-0851-6A83F3EA8F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D12A9843-98C2-116F-0D87-9B3833547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8F784-F27F-3740-A2CE-3ABBBB8DD2BD}" type="datetimeFigureOut">
              <a:rPr lang="x-none" smtClean="0"/>
              <a:t>24/03/2024</a:t>
            </a:fld>
            <a:endParaRPr lang="x-none"/>
          </a:p>
        </p:txBody>
      </p:sp>
      <p:sp>
        <p:nvSpPr>
          <p:cNvPr id="5" name="Footer Placeholder 4">
            <a:extLst>
              <a:ext uri="{FF2B5EF4-FFF2-40B4-BE49-F238E27FC236}">
                <a16:creationId xmlns:a16="http://schemas.microsoft.com/office/drawing/2014/main" xmlns="" id="{F549EC4D-E528-27B6-B4D1-82695F5525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B114C8A3-64AF-5EEC-090D-4810BD97C1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AE44D-D903-C54C-8A7E-28D0D0028F31}" type="slidenum">
              <a:rPr lang="x-none" smtClean="0"/>
              <a:t>‹#›</a:t>
            </a:fld>
            <a:endParaRPr lang="x-none"/>
          </a:p>
        </p:txBody>
      </p:sp>
    </p:spTree>
    <p:extLst>
      <p:ext uri="{BB962C8B-B14F-4D97-AF65-F5344CB8AC3E}">
        <p14:creationId xmlns:p14="http://schemas.microsoft.com/office/powerpoint/2010/main" val="468049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jp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jpg"/><Relationship Id="rId1" Type="http://schemas.openxmlformats.org/officeDocument/2006/relationships/slideLayout" Target="../slideLayouts/slideLayout6.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jp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microcredentials.eu/" TargetMode="External"/><Relationship Id="rId3" Type="http://schemas.openxmlformats.org/officeDocument/2006/relationships/hyperlink" Target="https://www.enqa.eu/events/enqa-webinar-micro-credentials-and-the-role-of-external-quality-assurance/" TargetMode="External"/><Relationship Id="rId7" Type="http://schemas.openxmlformats.org/officeDocument/2006/relationships/hyperlink" Target="http://scholar.google.com/scholar_lookup?hl=en&amp;volume=42&amp;publication_year=2012&amp;pages=6228-6231&amp;author=K.+Malik&amp;title=Effects+of+modular+and+traditional+approaches+on+students%E2%80%99+general+comprehension" TargetMode="External"/><Relationship Id="rId12" Type="http://schemas.openxmlformats.org/officeDocument/2006/relationships/hyperlink" Target="https://www.holoniq.com/notes/micro-credentials-global-panel-results?utm_campaign=Education%20General&amp;utm_content=216581919&amp;utm_medium=social&amp;utm_source=linkedin&amp;hss_channel=lcp-13709137" TargetMode="External"/><Relationship Id="rId2" Type="http://schemas.openxmlformats.org/officeDocument/2006/relationships/hyperlink" Target="https://www.eaie.org/our-resources/library/publication/Forum-Magazine/2020-summer-forum.html" TargetMode="External"/><Relationship Id="rId1" Type="http://schemas.openxmlformats.org/officeDocument/2006/relationships/slideLayout" Target="../slideLayouts/slideLayout2.xml"/><Relationship Id="rId6" Type="http://schemas.openxmlformats.org/officeDocument/2006/relationships/hyperlink" Target="https://www.eaie.org/blog/podcast-maria-kelo-micro-credentials.html" TargetMode="External"/><Relationship Id="rId11" Type="http://schemas.openxmlformats.org/officeDocument/2006/relationships/hyperlink" Target="https://jime.open.ac.uk/articles/10.5334/jime.801" TargetMode="External"/><Relationship Id="rId5" Type="http://schemas.openxmlformats.org/officeDocument/2006/relationships/hyperlink" Target="https://microcredentials.eu/wp-content/uploads/sites/20/2021/07/MICROBOL-Recommendations-1.pdf" TargetMode="External"/><Relationship Id="rId10" Type="http://schemas.openxmlformats.org/officeDocument/2006/relationships/hyperlink" Target="https://opentextbc.ca/bcmicrocredential/" TargetMode="External"/><Relationship Id="rId4" Type="http://schemas.openxmlformats.org/officeDocument/2006/relationships/hyperlink" Target="https://ec.europa.eu/education/sites/default/files/document-library-docs/european-approach-micro-credentials-higher-education-consultation-group-output-final-report.pdf" TargetMode="External"/><Relationship Id="rId9" Type="http://schemas.openxmlformats.org/officeDocument/2006/relationships/hyperlink" Target="https://www.researchgate.net/publication/371226428_Implementation_of_MOOCs_for_Microcredentials_and_European_University_Allian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3D09407-53BC-485E-B4CE-BC5E4FC4B2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21DB988-49FC-4608-B0A2-E2F3A40190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E1E1C92-B822-1271-937B-06396711A1F9}"/>
              </a:ext>
            </a:extLst>
          </p:cNvPr>
          <p:cNvSpPr>
            <a:spLocks noGrp="1"/>
          </p:cNvSpPr>
          <p:nvPr>
            <p:ph type="ctrTitle"/>
          </p:nvPr>
        </p:nvSpPr>
        <p:spPr>
          <a:xfrm>
            <a:off x="775469" y="4272919"/>
            <a:ext cx="10640754" cy="775845"/>
          </a:xfrm>
        </p:spPr>
        <p:txBody>
          <a:bodyPr anchor="b">
            <a:normAutofit fontScale="90000"/>
          </a:bodyPr>
          <a:lstStyle/>
          <a:p>
            <a:pPr algn="ctr"/>
            <a:r>
              <a:rPr lang="en-US" sz="10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0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0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0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200" b="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700" b="1" dirty="0" err="1">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Centralised</a:t>
            </a:r>
            <a:r>
              <a:rPr lang="en-US" sz="2700" b="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Support to the Network of Higher Education Reform Experts (HERE)</a:t>
            </a:r>
            <a:br>
              <a:rPr lang="en-US" sz="2700" b="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br>
            <a:r>
              <a:rPr lang="x-none" sz="2700"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a:r>
            <a:br>
              <a:rPr lang="x-none" sz="2700"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HERE </a:t>
            </a:r>
            <a:r>
              <a:rPr lang="en-US" sz="2000" dirty="0" smtClean="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ALBANIA Seminar</a:t>
            </a:r>
            <a:r>
              <a:rPr lang="en-US" sz="2000"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200" b="1" i="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a:r>
            <a:br>
              <a:rPr lang="en-GB" sz="2200" b="1" i="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2200" b="1" i="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a:r>
            <a:br>
              <a:rPr lang="en-GB" sz="2200" b="1" i="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br>
            <a:r>
              <a:rPr lang="x-none" sz="1800" b="1" smtClean="0">
                <a:solidFill>
                  <a:srgbClr val="44546A"/>
                </a:solidFill>
                <a:effectLst/>
                <a:latin typeface="Calibri" panose="020F0502020204030204" pitchFamily="34" charset="0"/>
                <a:ea typeface="Times New Roman" panose="02020603050405020304" pitchFamily="18" charset="0"/>
              </a:rPr>
              <a:t> </a:t>
            </a:r>
            <a:r>
              <a:rPr lang="x-none" sz="1800">
                <a:solidFill>
                  <a:srgbClr val="44546A"/>
                </a:solidFill>
                <a:effectLst/>
                <a:latin typeface="Times New Roman" panose="02020603050405020304" pitchFamily="18" charset="0"/>
                <a:ea typeface="Times New Roman" panose="02020603050405020304" pitchFamily="18" charset="0"/>
              </a:rPr>
              <a:t/>
            </a:r>
            <a:br>
              <a:rPr lang="x-none" sz="1800">
                <a:solidFill>
                  <a:srgbClr val="44546A"/>
                </a:solidFill>
                <a:effectLst/>
                <a:latin typeface="Times New Roman" panose="02020603050405020304" pitchFamily="18" charset="0"/>
                <a:ea typeface="Times New Roman" panose="02020603050405020304" pitchFamily="18" charset="0"/>
              </a:rPr>
            </a:br>
            <a:r>
              <a:rPr lang="en-GB" sz="1800" b="1" dirty="0" smtClean="0">
                <a:solidFill>
                  <a:srgbClr val="44546A"/>
                </a:solidFill>
                <a:latin typeface="Calibri" panose="020F0502020204030204" pitchFamily="34" charset="0"/>
                <a:ea typeface="Times New Roman" panose="02020603050405020304" pitchFamily="18" charset="0"/>
              </a:rPr>
              <a:t>Micro-credentials/ </a:t>
            </a:r>
            <a:r>
              <a:rPr lang="en-GB" sz="1800" b="1" dirty="0" err="1" smtClean="0">
                <a:solidFill>
                  <a:srgbClr val="44546A"/>
                </a:solidFill>
                <a:latin typeface="Calibri" panose="020F0502020204030204" pitchFamily="34" charset="0"/>
                <a:ea typeface="Times New Roman" panose="02020603050405020304" pitchFamily="18" charset="0"/>
              </a:rPr>
              <a:t>im</a:t>
            </a:r>
            <a:r>
              <a:rPr lang="x-none" sz="1800" b="1" smtClean="0">
                <a:solidFill>
                  <a:srgbClr val="44546A"/>
                </a:solidFill>
                <a:effectLst/>
                <a:latin typeface="Calibri" panose="020F0502020204030204" pitchFamily="34" charset="0"/>
                <a:ea typeface="Times New Roman" panose="02020603050405020304" pitchFamily="18" charset="0"/>
              </a:rPr>
              <a:t>plications </a:t>
            </a:r>
            <a:r>
              <a:rPr lang="x-none" sz="1800" b="1" dirty="0">
                <a:solidFill>
                  <a:srgbClr val="44546A"/>
                </a:solidFill>
                <a:effectLst/>
                <a:latin typeface="Calibri" panose="020F0502020204030204" pitchFamily="34" charset="0"/>
                <a:ea typeface="Times New Roman" panose="02020603050405020304" pitchFamily="18" charset="0"/>
              </a:rPr>
              <a:t>and points of interest for higher education systems in Partner Countries neighbouring the EU</a:t>
            </a:r>
            <a:r>
              <a:rPr lang="x-none" sz="1800" dirty="0">
                <a:solidFill>
                  <a:srgbClr val="44546A"/>
                </a:solidFill>
                <a:effectLst/>
                <a:latin typeface="Times New Roman" panose="02020603050405020304" pitchFamily="18" charset="0"/>
                <a:ea typeface="Times New Roman" panose="02020603050405020304" pitchFamily="18" charset="0"/>
              </a:rPr>
              <a:t/>
            </a:r>
            <a:br>
              <a:rPr lang="x-none" sz="1800" dirty="0">
                <a:solidFill>
                  <a:srgbClr val="44546A"/>
                </a:solidFill>
                <a:effectLst/>
                <a:latin typeface="Times New Roman" panose="02020603050405020304" pitchFamily="18" charset="0"/>
                <a:ea typeface="Times New Roman" panose="02020603050405020304" pitchFamily="18" charset="0"/>
              </a:rPr>
            </a:br>
            <a:r>
              <a:rPr lang="x-none" sz="1800" dirty="0">
                <a:solidFill>
                  <a:srgbClr val="44546A"/>
                </a:solidFill>
                <a:effectLst/>
                <a:latin typeface="Calibri" panose="020F0502020204030204" pitchFamily="34" charset="0"/>
                <a:ea typeface="Times New Roman" panose="02020603050405020304" pitchFamily="18" charset="0"/>
              </a:rPr>
              <a:t> </a:t>
            </a:r>
            <a:r>
              <a:rPr lang="x-none" sz="1800">
                <a:solidFill>
                  <a:srgbClr val="44546A"/>
                </a:solidFill>
                <a:effectLst/>
                <a:latin typeface="Times New Roman" panose="02020603050405020304" pitchFamily="18" charset="0"/>
                <a:ea typeface="Times New Roman" panose="02020603050405020304" pitchFamily="18" charset="0"/>
              </a:rPr>
              <a:t/>
            </a:r>
            <a:br>
              <a:rPr lang="x-none" sz="1800">
                <a:solidFill>
                  <a:srgbClr val="44546A"/>
                </a:solidFill>
                <a:effectLst/>
                <a:latin typeface="Times New Roman" panose="02020603050405020304" pitchFamily="18" charset="0"/>
                <a:ea typeface="Times New Roman" panose="02020603050405020304" pitchFamily="18" charset="0"/>
              </a:rPr>
            </a:br>
            <a:r>
              <a:rPr lang="en-GB" sz="1800" dirty="0" smtClean="0">
                <a:solidFill>
                  <a:srgbClr val="44546A"/>
                </a:solidFill>
                <a:latin typeface="Calibri" panose="020F0502020204030204" pitchFamily="34" charset="0"/>
                <a:ea typeface="Times New Roman" panose="02020603050405020304" pitchFamily="18" charset="0"/>
              </a:rPr>
              <a:t>4-5 April 2024</a:t>
            </a:r>
            <a:r>
              <a:rPr lang="x-none" sz="1800" dirty="0">
                <a:solidFill>
                  <a:srgbClr val="44546A"/>
                </a:solidFill>
                <a:effectLst/>
                <a:latin typeface="Times New Roman" panose="02020603050405020304" pitchFamily="18" charset="0"/>
                <a:ea typeface="Times New Roman" panose="02020603050405020304" pitchFamily="18" charset="0"/>
              </a:rPr>
              <a:t/>
            </a:r>
            <a:br>
              <a:rPr lang="x-none" sz="1800" dirty="0">
                <a:solidFill>
                  <a:srgbClr val="44546A"/>
                </a:solidFill>
                <a:effectLst/>
                <a:latin typeface="Times New Roman" panose="02020603050405020304" pitchFamily="18" charset="0"/>
                <a:ea typeface="Times New Roman" panose="02020603050405020304" pitchFamily="18" charset="0"/>
              </a:rPr>
            </a:br>
            <a:r>
              <a:rPr lang="x-none" sz="1800">
                <a:solidFill>
                  <a:srgbClr val="44546A"/>
                </a:solidFill>
                <a:effectLst/>
                <a:latin typeface="Calibri" panose="020F0502020204030204" pitchFamily="34" charset="0"/>
                <a:ea typeface="Times New Roman" panose="02020603050405020304" pitchFamily="18" charset="0"/>
              </a:rPr>
              <a:t> </a:t>
            </a:r>
            <a:r>
              <a:rPr lang="x-none" sz="1800" smtClean="0">
                <a:solidFill>
                  <a:srgbClr val="44546A"/>
                </a:solidFill>
                <a:effectLst/>
                <a:latin typeface="Times New Roman" panose="02020603050405020304" pitchFamily="18" charset="0"/>
                <a:ea typeface="Times New Roman" panose="02020603050405020304" pitchFamily="18" charset="0"/>
              </a:rPr>
              <a:t/>
            </a:r>
            <a:br>
              <a:rPr lang="x-none" sz="1800" smtClean="0">
                <a:solidFill>
                  <a:srgbClr val="44546A"/>
                </a:solidFill>
                <a:effectLst/>
                <a:latin typeface="Times New Roman" panose="02020603050405020304" pitchFamily="18" charset="0"/>
                <a:ea typeface="Times New Roman" panose="02020603050405020304" pitchFamily="18" charset="0"/>
              </a:rPr>
            </a:br>
            <a:r>
              <a:rPr lang="x-none" sz="2200" b="1" u="sng" smtClean="0">
                <a:solidFill>
                  <a:srgbClr val="44546A"/>
                </a:solidFill>
                <a:latin typeface="Calibri" panose="020F0502020204030204" pitchFamily="34" charset="0"/>
                <a:ea typeface="Times New Roman" panose="02020603050405020304" pitchFamily="18" charset="0"/>
              </a:rPr>
              <a:t>B</a:t>
            </a:r>
            <a:r>
              <a:rPr lang="x-none" sz="2200" b="1" u="sng" smtClean="0">
                <a:solidFill>
                  <a:srgbClr val="44546A"/>
                </a:solidFill>
                <a:effectLst/>
                <a:latin typeface="Calibri" panose="020F0502020204030204" pitchFamily="34" charset="0"/>
                <a:ea typeface="Times New Roman" panose="02020603050405020304" pitchFamily="18" charset="0"/>
              </a:rPr>
              <a:t>ackground information on: M</a:t>
            </a:r>
            <a:r>
              <a:rPr lang="en-GB" sz="2200" b="1" u="sng" dirty="0" err="1" smtClean="0">
                <a:solidFill>
                  <a:srgbClr val="44546A"/>
                </a:solidFill>
                <a:effectLst/>
                <a:latin typeface="Calibri" panose="020F0502020204030204" pitchFamily="34" charset="0"/>
                <a:ea typeface="Times New Roman" panose="02020603050405020304" pitchFamily="18" charset="0"/>
              </a:rPr>
              <a:t>ic</a:t>
            </a:r>
            <a:r>
              <a:rPr lang="x-none" sz="2200" b="1" u="sng" smtClean="0">
                <a:solidFill>
                  <a:srgbClr val="44546A"/>
                </a:solidFill>
                <a:effectLst/>
                <a:latin typeface="Calibri" panose="020F0502020204030204" pitchFamily="34" charset="0"/>
                <a:ea typeface="Times New Roman" panose="02020603050405020304" pitchFamily="18" charset="0"/>
              </a:rPr>
              <a:t>ro-credentials</a:t>
            </a:r>
            <a:r>
              <a:rPr lang="x-none" sz="1800" dirty="0">
                <a:solidFill>
                  <a:srgbClr val="44546A"/>
                </a:solidFill>
                <a:effectLst/>
                <a:latin typeface="Times New Roman" panose="02020603050405020304" pitchFamily="18" charset="0"/>
                <a:ea typeface="Times New Roman" panose="02020603050405020304" pitchFamily="18" charset="0"/>
              </a:rPr>
              <a:t/>
            </a:r>
            <a:br>
              <a:rPr lang="x-none" sz="1800" dirty="0">
                <a:solidFill>
                  <a:srgbClr val="44546A"/>
                </a:solidFill>
                <a:effectLst/>
                <a:latin typeface="Times New Roman" panose="02020603050405020304" pitchFamily="18" charset="0"/>
                <a:ea typeface="Times New Roman" panose="02020603050405020304" pitchFamily="18" charset="0"/>
              </a:rPr>
            </a:br>
            <a:r>
              <a:rPr lang="x-none" sz="10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r>
            <a:br>
              <a:rPr lang="x-none" sz="10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0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x-none" sz="10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r>
            <a:br>
              <a:rPr lang="x-none" sz="10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br>
            <a:endParaRPr lang="x-none" sz="1000" dirty="0">
              <a:solidFill>
                <a:schemeClr val="tx2"/>
              </a:solidFill>
            </a:endParaRPr>
          </a:p>
        </p:txBody>
      </p:sp>
      <p:grpSp>
        <p:nvGrpSpPr>
          <p:cNvPr id="13" name="Group 12">
            <a:extLst>
              <a:ext uri="{FF2B5EF4-FFF2-40B4-BE49-F238E27FC236}">
                <a16:creationId xmlns:a16="http://schemas.microsoft.com/office/drawing/2014/main" xmlns="" id="{E9B930FD-8671-4C4C-ADCF-73AC1D0CD41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xmlns="" id="{C35B12C1-569C-4E37-AA33-7EF215F201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F23E2660-7810-46F6-8752-187127C830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C991DC45-0378-45B3-B325-FB8F98545E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xmlns="" id="{E228F5BA-5150-4554-B7EA-93F371F3B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Funded by the EU">
            <a:extLst>
              <a:ext uri="{FF2B5EF4-FFF2-40B4-BE49-F238E27FC236}">
                <a16:creationId xmlns:a16="http://schemas.microsoft.com/office/drawing/2014/main" xmlns="" id="{579D7BDC-A3AB-08D3-7D2C-C4E945A70A8A}"/>
              </a:ext>
            </a:extLst>
          </p:cNvPr>
          <p:cNvPicPr>
            <a:picLocks noChangeAspect="1"/>
          </p:cNvPicPr>
          <p:nvPr/>
        </p:nvPicPr>
        <p:blipFill rotWithShape="1">
          <a:blip r:embed="rId2">
            <a:extLst>
              <a:ext uri="{28A0092B-C50C-407E-A947-70E740481C1C}">
                <a14:useLocalDpi xmlns:a14="http://schemas.microsoft.com/office/drawing/2010/main" val="0"/>
              </a:ext>
            </a:extLst>
          </a:blip>
          <a:srcRect t="-13934" r="69763"/>
          <a:stretch/>
        </p:blipFill>
        <p:spPr bwMode="auto">
          <a:xfrm>
            <a:off x="676573" y="258539"/>
            <a:ext cx="1430474" cy="1131915"/>
          </a:xfrm>
          <a:prstGeom prst="rect">
            <a:avLst/>
          </a:prstGeom>
          <a:noFill/>
          <a:extLst>
            <a:ext uri="{53640926-AAD7-44D8-BBD7-CCE9431645EC}">
              <a14:shadowObscured xmlns:a14="http://schemas.microsoft.com/office/drawing/2010/main"/>
            </a:ext>
          </a:extLst>
        </p:spPr>
      </p:pic>
      <p:grpSp>
        <p:nvGrpSpPr>
          <p:cNvPr id="19" name="Group 18">
            <a:extLst>
              <a:ext uri="{FF2B5EF4-FFF2-40B4-BE49-F238E27FC236}">
                <a16:creationId xmlns:a16="http://schemas.microsoft.com/office/drawing/2014/main" xmlns="" id="{383C2651-AE0C-4AE4-8725-E2F9414FE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xmlns="" id="{CCE13265-B5D2-47B4-A199-E05F390D5B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693EBD03-D832-462C-9304-7273698ED4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xmlns="" id="{0D53D3E2-805E-40D2-964F-352BF6D476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xmlns="" id="{B7A9A916-A926-43E6-800F-432ABC3F24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Imagen 7" descr="Imagen que contiene Interfaz de usuario gráfica&#10;&#10;Descripción generada automáticamente">
            <a:extLst>
              <a:ext uri="{FF2B5EF4-FFF2-40B4-BE49-F238E27FC236}">
                <a16:creationId xmlns:a16="http://schemas.microsoft.com/office/drawing/2014/main" xmlns="" id="{151D0B94-F4E8-3CE7-5A46-3C6C1D632FB2}"/>
              </a:ext>
            </a:extLst>
          </p:cNvPr>
          <p:cNvPicPr>
            <a:picLocks noChangeAspect="1"/>
          </p:cNvPicPr>
          <p:nvPr/>
        </p:nvPicPr>
        <p:blipFill>
          <a:blip r:embed="rId3"/>
          <a:stretch>
            <a:fillRect/>
          </a:stretch>
        </p:blipFill>
        <p:spPr>
          <a:xfrm>
            <a:off x="9739313" y="5585012"/>
            <a:ext cx="2089121" cy="1045446"/>
          </a:xfrm>
          <a:prstGeom prst="rect">
            <a:avLst/>
          </a:prstGeom>
        </p:spPr>
      </p:pic>
    </p:spTree>
    <p:extLst>
      <p:ext uri="{BB962C8B-B14F-4D97-AF65-F5344CB8AC3E}">
        <p14:creationId xmlns:p14="http://schemas.microsoft.com/office/powerpoint/2010/main" val="2136613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17BDD930-0E65-490A-9CE5-554C357C44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3A912C67-99A1-4956-8F68-1846C21771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DDAFEBE-BBA3-999A-3F69-424FA30B9E9F}"/>
              </a:ext>
            </a:extLst>
          </p:cNvPr>
          <p:cNvSpPr>
            <a:spLocks noGrp="1"/>
          </p:cNvSpPr>
          <p:nvPr>
            <p:ph type="title"/>
          </p:nvPr>
        </p:nvSpPr>
        <p:spPr>
          <a:xfrm>
            <a:off x="804672" y="457200"/>
            <a:ext cx="10579398" cy="1299411"/>
          </a:xfrm>
        </p:spPr>
        <p:txBody>
          <a:bodyPr>
            <a:normAutofit/>
          </a:bodyPr>
          <a:lstStyle/>
          <a:p>
            <a:r>
              <a:rPr lang="x-none" sz="3600">
                <a:solidFill>
                  <a:schemeClr val="tx2"/>
                </a:solidFill>
              </a:rPr>
              <a:t>SPHERE virtual seminar November 2020: </a:t>
            </a:r>
            <a:br>
              <a:rPr lang="x-none" sz="3600">
                <a:solidFill>
                  <a:schemeClr val="tx2"/>
                </a:solidFill>
              </a:rPr>
            </a:br>
            <a:r>
              <a:rPr lang="x-none" sz="3600">
                <a:solidFill>
                  <a:schemeClr val="tx2"/>
                </a:solidFill>
              </a:rPr>
              <a:t>Pre-survey </a:t>
            </a:r>
          </a:p>
        </p:txBody>
      </p:sp>
      <p:sp>
        <p:nvSpPr>
          <p:cNvPr id="3" name="Content Placeholder 2">
            <a:extLst>
              <a:ext uri="{FF2B5EF4-FFF2-40B4-BE49-F238E27FC236}">
                <a16:creationId xmlns:a16="http://schemas.microsoft.com/office/drawing/2014/main" xmlns="" id="{910C9117-C71A-DB6C-47C7-2DE3BFCD3A52}"/>
              </a:ext>
            </a:extLst>
          </p:cNvPr>
          <p:cNvSpPr>
            <a:spLocks noGrp="1"/>
          </p:cNvSpPr>
          <p:nvPr>
            <p:ph idx="1"/>
          </p:nvPr>
        </p:nvSpPr>
        <p:spPr>
          <a:xfrm>
            <a:off x="6824428" y="2208387"/>
            <a:ext cx="5029200" cy="3227626"/>
          </a:xfrm>
        </p:spPr>
        <p:txBody>
          <a:bodyPr anchor="ctr">
            <a:normAutofit/>
          </a:bodyPr>
          <a:lstStyle/>
          <a:p>
            <a:pPr marL="0" indent="0">
              <a:buNone/>
            </a:pPr>
            <a:r>
              <a:rPr lang="x-none" sz="1800" dirty="0">
                <a:solidFill>
                  <a:schemeClr val="tx2"/>
                </a:solidFill>
              </a:rPr>
              <a:t>Where is the demand for this type of credentialing coming from ? </a:t>
            </a:r>
          </a:p>
          <a:p>
            <a:endParaRPr lang="x-none" sz="1800" dirty="0">
              <a:solidFill>
                <a:schemeClr val="tx2"/>
              </a:solidFill>
            </a:endParaRPr>
          </a:p>
        </p:txBody>
      </p:sp>
      <p:grpSp>
        <p:nvGrpSpPr>
          <p:cNvPr id="33" name="Group 32">
            <a:extLst>
              <a:ext uri="{FF2B5EF4-FFF2-40B4-BE49-F238E27FC236}">
                <a16:creationId xmlns:a16="http://schemas.microsoft.com/office/drawing/2014/main" xmlns="" id="{569E5994-073E-4708-B3E6-43BFED0CEB4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a:off x="-381784" y="4178643"/>
            <a:ext cx="3061444" cy="2297267"/>
            <a:chOff x="-305" y="-1"/>
            <a:chExt cx="3832880" cy="2876136"/>
          </a:xfrm>
        </p:grpSpPr>
        <p:sp>
          <p:nvSpPr>
            <p:cNvPr id="34" name="Freeform: Shape 33">
              <a:extLst>
                <a:ext uri="{FF2B5EF4-FFF2-40B4-BE49-F238E27FC236}">
                  <a16:creationId xmlns:a16="http://schemas.microsoft.com/office/drawing/2014/main" xmlns="" id="{532F818D-9087-4691-AABA-465619A0C2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xmlns="" id="{68B7668A-5C96-4FB9-BFA9-38094EB87F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xmlns="" id="{BF4F95BD-8661-4C45-94E3-CF3159BF4C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xmlns="" id="{E85BBF8A-E2FB-47F6-A60F-4FB855D505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xmlns="" id="{2EBB2096-ED42-902F-CB94-AB672F63794C}"/>
              </a:ext>
            </a:extLst>
          </p:cNvPr>
          <p:cNvPicPr>
            <a:picLocks noChangeAspect="1"/>
          </p:cNvPicPr>
          <p:nvPr/>
        </p:nvPicPr>
        <p:blipFill>
          <a:blip r:embed="rId2"/>
          <a:stretch>
            <a:fillRect/>
          </a:stretch>
        </p:blipFill>
        <p:spPr>
          <a:xfrm>
            <a:off x="531340" y="2542087"/>
            <a:ext cx="6289830" cy="3858713"/>
          </a:xfrm>
          <a:prstGeom prst="rect">
            <a:avLst/>
          </a:prstGeom>
        </p:spPr>
      </p:pic>
      <p:grpSp>
        <p:nvGrpSpPr>
          <p:cNvPr id="39" name="Group 38">
            <a:extLst>
              <a:ext uri="{FF2B5EF4-FFF2-40B4-BE49-F238E27FC236}">
                <a16:creationId xmlns:a16="http://schemas.microsoft.com/office/drawing/2014/main" xmlns="" id="{DD81D498-EAA8-40F3-8230-AE4DEDA3830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8906190" y="0"/>
            <a:ext cx="3282247" cy="2837712"/>
            <a:chOff x="-305" y="-4155"/>
            <a:chExt cx="2514948" cy="2174333"/>
          </a:xfrm>
        </p:grpSpPr>
        <p:sp>
          <p:nvSpPr>
            <p:cNvPr id="40" name="Freeform: Shape 39">
              <a:extLst>
                <a:ext uri="{FF2B5EF4-FFF2-40B4-BE49-F238E27FC236}">
                  <a16:creationId xmlns:a16="http://schemas.microsoft.com/office/drawing/2014/main" xmlns="" id="{262F2402-5879-41A3-ACEC-6D2811BA3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xmlns="" id="{BBD41895-A230-4959-97BA-80F516383E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E670BD54-10A6-4092-9E32-647B2F870D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3" name="Freeform: Shape 42">
              <a:extLst>
                <a:ext uri="{FF2B5EF4-FFF2-40B4-BE49-F238E27FC236}">
                  <a16:creationId xmlns:a16="http://schemas.microsoft.com/office/drawing/2014/main" xmlns="" id="{1C2B9A82-4826-4BF4-A16E-0B005FE761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4483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643A7A40-1AE6-4218-A8E0-8248174A53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BD8AB40A-4374-4897-B5EE-9F8913476E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B302942-54BD-FECB-972D-5627ACFD377E}"/>
              </a:ext>
            </a:extLst>
          </p:cNvPr>
          <p:cNvSpPr>
            <a:spLocks noGrp="1"/>
          </p:cNvSpPr>
          <p:nvPr>
            <p:ph type="title"/>
          </p:nvPr>
        </p:nvSpPr>
        <p:spPr>
          <a:xfrm>
            <a:off x="8607012" y="1150122"/>
            <a:ext cx="3404937" cy="2683187"/>
          </a:xfrm>
        </p:spPr>
        <p:txBody>
          <a:bodyPr vert="horz" lIns="91440" tIns="45720" rIns="91440" bIns="45720" rtlCol="0" anchor="b">
            <a:normAutofit/>
          </a:bodyPr>
          <a:lstStyle/>
          <a:p>
            <a:r>
              <a:rPr lang="en-US" sz="3700" kern="1200" dirty="0">
                <a:solidFill>
                  <a:schemeClr val="tx2"/>
                </a:solidFill>
                <a:latin typeface="+mj-lt"/>
                <a:ea typeface="+mj-ea"/>
                <a:cs typeface="+mj-cs"/>
              </a:rPr>
              <a:t>SPHERE virtual seminar November 2020: Post-Survey of participants </a:t>
            </a:r>
          </a:p>
        </p:txBody>
      </p:sp>
      <p:grpSp>
        <p:nvGrpSpPr>
          <p:cNvPr id="26" name="Group 25">
            <a:extLst>
              <a:ext uri="{FF2B5EF4-FFF2-40B4-BE49-F238E27FC236}">
                <a16:creationId xmlns:a16="http://schemas.microsoft.com/office/drawing/2014/main" xmlns="" id="{2783379C-045E-4010-ABDC-A270A0AA10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flipH="1">
            <a:off x="-176401" y="170308"/>
            <a:ext cx="2514948" cy="2174333"/>
            <a:chOff x="-305" y="-4155"/>
            <a:chExt cx="2514948" cy="2174333"/>
          </a:xfrm>
        </p:grpSpPr>
        <p:sp>
          <p:nvSpPr>
            <p:cNvPr id="27" name="Freeform: Shape 26">
              <a:extLst>
                <a:ext uri="{FF2B5EF4-FFF2-40B4-BE49-F238E27FC236}">
                  <a16:creationId xmlns:a16="http://schemas.microsoft.com/office/drawing/2014/main" xmlns="" id="{0B0AB1BF-11AE-4CFF-85EC-E51DBD316A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xmlns="" id="{526548A0-953E-4FBA-97A5-592ACAF42A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xmlns="" id="{F84FA27B-CD1F-421B-BB4F-B141F02FF4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 name="Freeform: Shape 29">
              <a:extLst>
                <a:ext uri="{FF2B5EF4-FFF2-40B4-BE49-F238E27FC236}">
                  <a16:creationId xmlns:a16="http://schemas.microsoft.com/office/drawing/2014/main" xmlns="" id="{3CDBD6AB-1AC7-4807-9C34-01139BB7C2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Content Placeholder 3">
            <a:extLst>
              <a:ext uri="{FF2B5EF4-FFF2-40B4-BE49-F238E27FC236}">
                <a16:creationId xmlns:a16="http://schemas.microsoft.com/office/drawing/2014/main" xmlns="" id="{2E524F38-0C44-4199-8284-C18E8D5EED9A}"/>
              </a:ext>
            </a:extLst>
          </p:cNvPr>
          <p:cNvPicPr>
            <a:picLocks noChangeAspect="1"/>
          </p:cNvPicPr>
          <p:nvPr/>
        </p:nvPicPr>
        <p:blipFill rotWithShape="1">
          <a:blip r:embed="rId2"/>
          <a:srcRect r="8492" b="3"/>
          <a:stretch/>
        </p:blipFill>
        <p:spPr>
          <a:xfrm>
            <a:off x="86497" y="642551"/>
            <a:ext cx="8517470" cy="6104238"/>
          </a:xfrm>
          <a:prstGeom prst="rect">
            <a:avLst/>
          </a:prstGeom>
        </p:spPr>
      </p:pic>
      <p:grpSp>
        <p:nvGrpSpPr>
          <p:cNvPr id="32" name="Group 31">
            <a:extLst>
              <a:ext uri="{FF2B5EF4-FFF2-40B4-BE49-F238E27FC236}">
                <a16:creationId xmlns:a16="http://schemas.microsoft.com/office/drawing/2014/main" xmlns="" id="{F5FDDF18-F156-4D2D-82C6-F55008E338B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9130553" y="4560734"/>
            <a:ext cx="3061446" cy="2297265"/>
            <a:chOff x="-305" y="-1"/>
            <a:chExt cx="3832880" cy="2876136"/>
          </a:xfrm>
        </p:grpSpPr>
        <p:sp>
          <p:nvSpPr>
            <p:cNvPr id="33" name="Freeform: Shape 32">
              <a:extLst>
                <a:ext uri="{FF2B5EF4-FFF2-40B4-BE49-F238E27FC236}">
                  <a16:creationId xmlns:a16="http://schemas.microsoft.com/office/drawing/2014/main" xmlns="" id="{3822C29E-FFDD-45BC-A286-9C00C8E2D2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xmlns="" id="{C9E2381D-1763-4D42-A3A2-B2345DD35E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xmlns="" id="{D2A622D5-9532-4E0C-B9A8-DAEDD46462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xmlns="" id="{5C0ABE88-5ADF-4A31-8505-78968DBB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1790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18AC8E79-ECD6-4F34-BE5A-9F5E850E8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7D2BE1BB-2AB2-4D7E-9E27-8D245181B5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xmlns="" id="{22A1615C-2156-4B15-BF3E-39794B3790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97691"/>
            <a:ext cx="5378624" cy="6402614"/>
            <a:chOff x="-19221" y="197691"/>
            <a:chExt cx="5378624" cy="6402614"/>
          </a:xfrm>
        </p:grpSpPr>
        <p:sp>
          <p:nvSpPr>
            <p:cNvPr id="46" name="Freeform: Shape 45">
              <a:extLst>
                <a:ext uri="{FF2B5EF4-FFF2-40B4-BE49-F238E27FC236}">
                  <a16:creationId xmlns:a16="http://schemas.microsoft.com/office/drawing/2014/main" xmlns="" id="{D0AAA4B8-4E08-4663-9835-BA403F0061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xmlns="" id="{CB4869D1-3E13-4881-A292-2F38ECC07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xmlns="" id="{3FEDB7CE-BB3D-4A0D-A73F-3117044F32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xmlns="" id="{A6E0C6E1-7FBF-471E-849C-A54AF1D41F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xmlns="" id="{B2BFAA38-D910-41AD-BBED-0608E4AE71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xmlns="" id="{FB302942-54BD-FECB-972D-5627ACFD377E}"/>
              </a:ext>
            </a:extLst>
          </p:cNvPr>
          <p:cNvSpPr>
            <a:spLocks noGrp="1"/>
          </p:cNvSpPr>
          <p:nvPr>
            <p:ph type="title"/>
          </p:nvPr>
        </p:nvSpPr>
        <p:spPr>
          <a:xfrm>
            <a:off x="244225" y="2182620"/>
            <a:ext cx="3476488" cy="1786515"/>
          </a:xfrm>
        </p:spPr>
        <p:txBody>
          <a:bodyPr vert="horz" lIns="91440" tIns="45720" rIns="91440" bIns="45720" rtlCol="0" anchor="t">
            <a:normAutofit/>
          </a:bodyPr>
          <a:lstStyle/>
          <a:p>
            <a:r>
              <a:rPr lang="en-US" sz="2800" kern="1200" dirty="0">
                <a:solidFill>
                  <a:schemeClr val="tx2"/>
                </a:solidFill>
                <a:latin typeface="+mj-lt"/>
                <a:ea typeface="+mj-ea"/>
                <a:cs typeface="+mj-cs"/>
              </a:rPr>
              <a:t>SPHERE virtual seminar November 2020: Post-Survey of participants </a:t>
            </a:r>
          </a:p>
        </p:txBody>
      </p:sp>
      <p:pic>
        <p:nvPicPr>
          <p:cNvPr id="3" name="Content Placeholder 2">
            <a:extLst>
              <a:ext uri="{FF2B5EF4-FFF2-40B4-BE49-F238E27FC236}">
                <a16:creationId xmlns:a16="http://schemas.microsoft.com/office/drawing/2014/main" xmlns="" id="{89A5622D-913E-CA22-59FA-332A48E14087}"/>
              </a:ext>
            </a:extLst>
          </p:cNvPr>
          <p:cNvPicPr>
            <a:picLocks noGrp="1" noChangeAspect="1"/>
          </p:cNvPicPr>
          <p:nvPr>
            <p:ph idx="1"/>
          </p:nvPr>
        </p:nvPicPr>
        <p:blipFill>
          <a:blip r:embed="rId2"/>
          <a:stretch>
            <a:fillRect/>
          </a:stretch>
        </p:blipFill>
        <p:spPr>
          <a:xfrm>
            <a:off x="3447536" y="372820"/>
            <a:ext cx="8988688" cy="6131677"/>
          </a:xfrm>
          <a:custGeom>
            <a:avLst/>
            <a:gdLst/>
            <a:ahLst/>
            <a:cxnLst/>
            <a:rect l="l" t="t" r="r" b="b"/>
            <a:pathLst>
              <a:path w="5017317" h="5380277">
                <a:moveTo>
                  <a:pt x="0" y="0"/>
                </a:moveTo>
                <a:lnTo>
                  <a:pt x="5017317" y="0"/>
                </a:lnTo>
                <a:lnTo>
                  <a:pt x="5017317" y="5380277"/>
                </a:lnTo>
                <a:lnTo>
                  <a:pt x="0" y="5380277"/>
                </a:lnTo>
                <a:close/>
              </a:path>
            </a:pathLst>
          </a:custGeom>
        </p:spPr>
      </p:pic>
    </p:spTree>
    <p:extLst>
      <p:ext uri="{BB962C8B-B14F-4D97-AF65-F5344CB8AC3E}">
        <p14:creationId xmlns:p14="http://schemas.microsoft.com/office/powerpoint/2010/main" val="169929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43A7A40-1AE6-4218-A8E0-8248174A53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D8AB40A-4374-4897-B5EE-9F8913476E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20F8536-3168-1731-0000-55AB01A9A421}"/>
              </a:ext>
            </a:extLst>
          </p:cNvPr>
          <p:cNvSpPr>
            <a:spLocks noGrp="1"/>
          </p:cNvSpPr>
          <p:nvPr>
            <p:ph type="title"/>
          </p:nvPr>
        </p:nvSpPr>
        <p:spPr>
          <a:xfrm>
            <a:off x="8325852" y="2514949"/>
            <a:ext cx="3404937" cy="2683187"/>
          </a:xfrm>
        </p:spPr>
        <p:txBody>
          <a:bodyPr vert="horz" lIns="91440" tIns="45720" rIns="91440" bIns="45720" rtlCol="0" anchor="b">
            <a:normAutofit fontScale="90000"/>
          </a:bodyPr>
          <a:lstStyle/>
          <a:p>
            <a:r>
              <a:rPr lang="en-US" sz="4000" kern="1200" dirty="0">
                <a:solidFill>
                  <a:schemeClr val="tx2"/>
                </a:solidFill>
                <a:latin typeface="+mj-lt"/>
                <a:ea typeface="+mj-ea"/>
                <a:cs typeface="+mj-cs"/>
              </a:rPr>
              <a:t>Breaking barriers in flexibilization and digitalization or learning? </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Towards institutional policies?</a:t>
            </a:r>
          </a:p>
        </p:txBody>
      </p:sp>
      <p:grpSp>
        <p:nvGrpSpPr>
          <p:cNvPr id="13" name="Group 12">
            <a:extLst>
              <a:ext uri="{FF2B5EF4-FFF2-40B4-BE49-F238E27FC236}">
                <a16:creationId xmlns:a16="http://schemas.microsoft.com/office/drawing/2014/main" xmlns="" id="{2783379C-045E-4010-ABDC-A270A0AA10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flipH="1">
            <a:off x="-176401" y="170308"/>
            <a:ext cx="2514948" cy="2174333"/>
            <a:chOff x="-305" y="-4155"/>
            <a:chExt cx="2514948" cy="2174333"/>
          </a:xfrm>
        </p:grpSpPr>
        <p:sp>
          <p:nvSpPr>
            <p:cNvPr id="14" name="Freeform: Shape 13">
              <a:extLst>
                <a:ext uri="{FF2B5EF4-FFF2-40B4-BE49-F238E27FC236}">
                  <a16:creationId xmlns:a16="http://schemas.microsoft.com/office/drawing/2014/main" xmlns="" id="{0B0AB1BF-11AE-4CFF-85EC-E51DBD316A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526548A0-953E-4FBA-97A5-592ACAF42A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F84FA27B-CD1F-421B-BB4F-B141F02FF4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xmlns="" id="{3CDBD6AB-1AC7-4807-9C34-01139BB7C2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Content Placeholder 3">
            <a:extLst>
              <a:ext uri="{FF2B5EF4-FFF2-40B4-BE49-F238E27FC236}">
                <a16:creationId xmlns:a16="http://schemas.microsoft.com/office/drawing/2014/main" xmlns="" id="{B23ABD89-A015-F090-A902-52CE32CFE165}"/>
              </a:ext>
            </a:extLst>
          </p:cNvPr>
          <p:cNvPicPr>
            <a:picLocks noGrp="1" noChangeAspect="1"/>
          </p:cNvPicPr>
          <p:nvPr>
            <p:ph idx="1"/>
          </p:nvPr>
        </p:nvPicPr>
        <p:blipFill>
          <a:blip r:embed="rId2"/>
          <a:stretch>
            <a:fillRect/>
          </a:stretch>
        </p:blipFill>
        <p:spPr>
          <a:xfrm>
            <a:off x="321276" y="679621"/>
            <a:ext cx="7778061" cy="5535827"/>
          </a:xfrm>
          <a:prstGeom prst="rect">
            <a:avLst/>
          </a:prstGeom>
        </p:spPr>
      </p:pic>
      <p:grpSp>
        <p:nvGrpSpPr>
          <p:cNvPr id="19" name="Group 18">
            <a:extLst>
              <a:ext uri="{FF2B5EF4-FFF2-40B4-BE49-F238E27FC236}">
                <a16:creationId xmlns:a16="http://schemas.microsoft.com/office/drawing/2014/main" xmlns="" id="{F5FDDF18-F156-4D2D-82C6-F55008E338B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9130553" y="4560734"/>
            <a:ext cx="3061446" cy="2297265"/>
            <a:chOff x="-305" y="-1"/>
            <a:chExt cx="3832880" cy="2876136"/>
          </a:xfrm>
        </p:grpSpPr>
        <p:sp>
          <p:nvSpPr>
            <p:cNvPr id="20" name="Freeform: Shape 19">
              <a:extLst>
                <a:ext uri="{FF2B5EF4-FFF2-40B4-BE49-F238E27FC236}">
                  <a16:creationId xmlns:a16="http://schemas.microsoft.com/office/drawing/2014/main" xmlns="" id="{3822C29E-FFDD-45BC-A286-9C00C8E2D2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C9E2381D-1763-4D42-A3A2-B2345DD35E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xmlns="" id="{D2A622D5-9532-4E0C-B9A8-DAEDD46462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xmlns="" id="{5C0ABE88-5ADF-4A31-8505-78968DBB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015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400"/>
          <a:stretch/>
        </p:blipFill>
        <p:spPr>
          <a:xfrm>
            <a:off x="1456659" y="167548"/>
            <a:ext cx="6698512" cy="671440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33" y="3593433"/>
            <a:ext cx="730349" cy="730349"/>
          </a:xfrm>
          <a:prstGeom prst="rect">
            <a:avLst/>
          </a:prstGeom>
          <a:ln>
            <a:solidFill>
              <a:schemeClr val="tx2"/>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8985" b="30329"/>
          <a:stretch/>
        </p:blipFill>
        <p:spPr>
          <a:xfrm>
            <a:off x="3778063" y="4272747"/>
            <a:ext cx="898991" cy="365760"/>
          </a:xfrm>
          <a:prstGeom prst="rect">
            <a:avLst/>
          </a:prstGeom>
          <a:ln>
            <a:solidFill>
              <a:schemeClr val="tx2"/>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3767" t="25571" r="12334" b="27826"/>
          <a:stretch/>
        </p:blipFill>
        <p:spPr>
          <a:xfrm>
            <a:off x="2933342" y="3325425"/>
            <a:ext cx="749142" cy="472432"/>
          </a:xfrm>
          <a:prstGeom prst="rect">
            <a:avLst/>
          </a:prstGeom>
          <a:ln>
            <a:solidFill>
              <a:schemeClr val="tx2"/>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43414" b="44530"/>
          <a:stretch/>
        </p:blipFill>
        <p:spPr>
          <a:xfrm>
            <a:off x="2587699" y="3958608"/>
            <a:ext cx="1030988" cy="124294"/>
          </a:xfrm>
          <a:prstGeom prst="rect">
            <a:avLst/>
          </a:prstGeom>
          <a:ln>
            <a:solidFill>
              <a:schemeClr val="tx2"/>
            </a:solidFill>
          </a:ln>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5272" t="27116" r="12915" b="28605"/>
          <a:stretch/>
        </p:blipFill>
        <p:spPr>
          <a:xfrm>
            <a:off x="2718635" y="4920120"/>
            <a:ext cx="768846" cy="474055"/>
          </a:xfrm>
          <a:prstGeom prst="rect">
            <a:avLst/>
          </a:prstGeom>
          <a:ln>
            <a:solidFill>
              <a:schemeClr val="tx2"/>
            </a:solidFill>
          </a:ln>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5276" t="24660" r="4976" b="24660"/>
          <a:stretch/>
        </p:blipFill>
        <p:spPr>
          <a:xfrm>
            <a:off x="5656520" y="3840586"/>
            <a:ext cx="884985" cy="499730"/>
          </a:xfrm>
          <a:prstGeom prst="rect">
            <a:avLst/>
          </a:prstGeom>
          <a:ln>
            <a:solidFill>
              <a:schemeClr val="tx2"/>
            </a:solidFill>
          </a:ln>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l="8177" t="36716" r="8549" b="36939"/>
          <a:stretch/>
        </p:blipFill>
        <p:spPr>
          <a:xfrm>
            <a:off x="4278333" y="3042131"/>
            <a:ext cx="797442" cy="252274"/>
          </a:xfrm>
          <a:prstGeom prst="rect">
            <a:avLst/>
          </a:prstGeom>
          <a:ln>
            <a:solidFill>
              <a:schemeClr val="tx2"/>
            </a:solidFill>
          </a:ln>
        </p:spPr>
      </p:pic>
      <p:pic>
        <p:nvPicPr>
          <p:cNvPr id="13" name="Picture 12"/>
          <p:cNvPicPr>
            <a:picLocks noChangeAspect="1"/>
          </p:cNvPicPr>
          <p:nvPr/>
        </p:nvPicPr>
        <p:blipFill rotWithShape="1">
          <a:blip r:embed="rId10"/>
          <a:srcRect l="6390" t="37609" r="6316" b="38949"/>
          <a:stretch/>
        </p:blipFill>
        <p:spPr>
          <a:xfrm>
            <a:off x="5484837" y="2211572"/>
            <a:ext cx="1056668" cy="283760"/>
          </a:xfrm>
          <a:prstGeom prst="rect">
            <a:avLst/>
          </a:prstGeom>
          <a:ln>
            <a:solidFill>
              <a:schemeClr val="tx2"/>
            </a:solidFill>
          </a:ln>
        </p:spPr>
      </p:pic>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l="7061" t="28680" r="5870" b="27562"/>
          <a:stretch/>
        </p:blipFill>
        <p:spPr>
          <a:xfrm>
            <a:off x="2522519" y="6034037"/>
            <a:ext cx="785394" cy="394711"/>
          </a:xfrm>
          <a:prstGeom prst="rect">
            <a:avLst/>
          </a:prstGeom>
          <a:ln>
            <a:solidFill>
              <a:schemeClr val="tx2"/>
            </a:solidFill>
          </a:ln>
        </p:spPr>
      </p:pic>
      <p:pic>
        <p:nvPicPr>
          <p:cNvPr id="15" name="Picture 14"/>
          <p:cNvPicPr>
            <a:picLocks noChangeAspect="1"/>
          </p:cNvPicPr>
          <p:nvPr/>
        </p:nvPicPr>
        <p:blipFill rotWithShape="1">
          <a:blip r:embed="rId12" cstate="print">
            <a:extLst>
              <a:ext uri="{28A0092B-C50C-407E-A947-70E740481C1C}">
                <a14:useLocalDpi xmlns:a14="http://schemas.microsoft.com/office/drawing/2010/main" val="0"/>
              </a:ext>
            </a:extLst>
          </a:blip>
          <a:srcRect l="8847" t="33367" r="8995" b="33145"/>
          <a:stretch/>
        </p:blipFill>
        <p:spPr>
          <a:xfrm>
            <a:off x="1117373" y="5869204"/>
            <a:ext cx="797417" cy="325034"/>
          </a:xfrm>
          <a:prstGeom prst="rect">
            <a:avLst/>
          </a:prstGeom>
          <a:ln>
            <a:solidFill>
              <a:schemeClr val="tx2"/>
            </a:solidFill>
          </a:ln>
        </p:spPr>
      </p:pic>
      <p:pic>
        <p:nvPicPr>
          <p:cNvPr id="16" name="Picture 15"/>
          <p:cNvPicPr>
            <a:picLocks noChangeAspect="1"/>
          </p:cNvPicPr>
          <p:nvPr/>
        </p:nvPicPr>
        <p:blipFill rotWithShape="1">
          <a:blip r:embed="rId13" cstate="print">
            <a:extLst>
              <a:ext uri="{28A0092B-C50C-407E-A947-70E740481C1C}">
                <a14:useLocalDpi xmlns:a14="http://schemas.microsoft.com/office/drawing/2010/main" val="0"/>
              </a:ext>
            </a:extLst>
          </a:blip>
          <a:srcRect l="21988" t="18109" r="24275" b="18109"/>
          <a:stretch/>
        </p:blipFill>
        <p:spPr>
          <a:xfrm>
            <a:off x="3029409" y="1512149"/>
            <a:ext cx="589278" cy="699423"/>
          </a:xfrm>
          <a:prstGeom prst="rect">
            <a:avLst/>
          </a:prstGeom>
          <a:ln>
            <a:solidFill>
              <a:schemeClr val="tx2"/>
            </a:solidFill>
          </a:ln>
        </p:spPr>
      </p:pic>
      <p:pic>
        <p:nvPicPr>
          <p:cNvPr id="17" name="Picture 16"/>
          <p:cNvPicPr>
            <a:picLocks noChangeAspect="1"/>
          </p:cNvPicPr>
          <p:nvPr/>
        </p:nvPicPr>
        <p:blipFill rotWithShape="1">
          <a:blip r:embed="rId14"/>
          <a:srcRect l="8775" t="34340" r="5295" b="30325"/>
          <a:stretch/>
        </p:blipFill>
        <p:spPr>
          <a:xfrm>
            <a:off x="4278333" y="5442449"/>
            <a:ext cx="848217" cy="348800"/>
          </a:xfrm>
          <a:prstGeom prst="rect">
            <a:avLst/>
          </a:prstGeom>
          <a:ln>
            <a:solidFill>
              <a:schemeClr val="tx2"/>
            </a:solidFill>
          </a:ln>
        </p:spPr>
      </p:pic>
      <p:pic>
        <p:nvPicPr>
          <p:cNvPr id="20" name="Picture 19"/>
          <p:cNvPicPr>
            <a:picLocks noChangeAspect="1"/>
          </p:cNvPicPr>
          <p:nvPr/>
        </p:nvPicPr>
        <p:blipFill>
          <a:blip r:embed="rId15"/>
          <a:stretch>
            <a:fillRect/>
          </a:stretch>
        </p:blipFill>
        <p:spPr>
          <a:xfrm>
            <a:off x="124660" y="1932209"/>
            <a:ext cx="1640346" cy="1156959"/>
          </a:xfrm>
          <a:prstGeom prst="rect">
            <a:avLst/>
          </a:prstGeom>
          <a:ln w="28575">
            <a:noFill/>
          </a:ln>
        </p:spPr>
      </p:pic>
      <p:pic>
        <p:nvPicPr>
          <p:cNvPr id="22" name="Picture 21"/>
          <p:cNvPicPr>
            <a:picLocks noChangeAspect="1"/>
          </p:cNvPicPr>
          <p:nvPr/>
        </p:nvPicPr>
        <p:blipFill rotWithShape="1">
          <a:blip r:embed="rId16" cstate="print">
            <a:extLst>
              <a:ext uri="{28A0092B-C50C-407E-A947-70E740481C1C}">
                <a14:useLocalDpi xmlns:a14="http://schemas.microsoft.com/office/drawing/2010/main" val="0"/>
              </a:ext>
            </a:extLst>
          </a:blip>
          <a:srcRect l="3934" t="36270" r="4754" b="36939"/>
          <a:stretch/>
        </p:blipFill>
        <p:spPr>
          <a:xfrm>
            <a:off x="785733" y="1733420"/>
            <a:ext cx="1072232" cy="314591"/>
          </a:xfrm>
          <a:prstGeom prst="rect">
            <a:avLst/>
          </a:prstGeom>
          <a:ln>
            <a:solidFill>
              <a:schemeClr val="tx2"/>
            </a:solidFill>
          </a:ln>
        </p:spPr>
      </p:pic>
      <p:sp>
        <p:nvSpPr>
          <p:cNvPr id="23" name="Rectangle 22"/>
          <p:cNvSpPr/>
          <p:nvPr/>
        </p:nvSpPr>
        <p:spPr>
          <a:xfrm>
            <a:off x="95692" y="1616148"/>
            <a:ext cx="1819097" cy="1552119"/>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727921" y="270575"/>
            <a:ext cx="1859850" cy="1345573"/>
          </a:xfrm>
          <a:prstGeom prst="rect">
            <a:avLst/>
          </a:prstGeom>
        </p:spPr>
      </p:pic>
      <p:sp>
        <p:nvSpPr>
          <p:cNvPr id="34" name="TextBox 33"/>
          <p:cNvSpPr txBox="1"/>
          <p:nvPr/>
        </p:nvSpPr>
        <p:spPr>
          <a:xfrm>
            <a:off x="8155172" y="1733420"/>
            <a:ext cx="3934048" cy="4031873"/>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IE" sz="1600" dirty="0"/>
              <a:t>Aalborg University, Denmark</a:t>
            </a:r>
          </a:p>
          <a:p>
            <a:pPr marL="285750" indent="-285750">
              <a:buFont typeface="Arial" panose="020B0604020202020204" pitchFamily="34" charset="0"/>
              <a:buChar char="•"/>
            </a:pPr>
            <a:r>
              <a:rPr lang="en-IE" sz="1600" dirty="0"/>
              <a:t>Dublin City University, Ireland</a:t>
            </a:r>
          </a:p>
          <a:p>
            <a:pPr marL="285750" indent="-285750">
              <a:buFont typeface="Arial" panose="020B0604020202020204" pitchFamily="34" charset="0"/>
              <a:buChar char="•"/>
            </a:pPr>
            <a:r>
              <a:rPr lang="en-IE" sz="1600" dirty="0"/>
              <a:t>Hamburg University of Technology, Germany</a:t>
            </a:r>
          </a:p>
          <a:p>
            <a:pPr marL="285750" indent="-285750">
              <a:buFont typeface="Arial" panose="020B0604020202020204" pitchFamily="34" charset="0"/>
              <a:buChar char="•"/>
            </a:pPr>
            <a:r>
              <a:rPr lang="en-IE" sz="1600" dirty="0" err="1"/>
              <a:t>Groupe</a:t>
            </a:r>
            <a:r>
              <a:rPr lang="en-IE" sz="1600" dirty="0"/>
              <a:t> INSA, France</a:t>
            </a:r>
          </a:p>
          <a:p>
            <a:pPr marL="285750" indent="-285750">
              <a:buFont typeface="Arial" panose="020B0604020202020204" pitchFamily="34" charset="0"/>
              <a:buChar char="•"/>
            </a:pPr>
            <a:r>
              <a:rPr lang="en-IE" sz="1600" dirty="0"/>
              <a:t>Kaunas University of Technology, Lithuania</a:t>
            </a:r>
          </a:p>
          <a:p>
            <a:pPr marL="285750" indent="-285750">
              <a:buFont typeface="Arial" panose="020B0604020202020204" pitchFamily="34" charset="0"/>
              <a:buChar char="•"/>
            </a:pPr>
            <a:r>
              <a:rPr lang="en-IE" sz="1600" dirty="0"/>
              <a:t>Linköping University, Sweden</a:t>
            </a:r>
          </a:p>
          <a:p>
            <a:pPr marL="285750" indent="-285750">
              <a:buFont typeface="Arial" panose="020B0604020202020204" pitchFamily="34" charset="0"/>
              <a:buChar char="•"/>
            </a:pPr>
            <a:r>
              <a:rPr lang="en-IE" sz="1600" dirty="0"/>
              <a:t>Tampere University, Finland</a:t>
            </a:r>
          </a:p>
          <a:p>
            <a:pPr marL="285750" indent="-285750">
              <a:buFont typeface="Arial" panose="020B0604020202020204" pitchFamily="34" charset="0"/>
              <a:buChar char="•"/>
            </a:pPr>
            <a:r>
              <a:rPr lang="en-IE" sz="1600" dirty="0" err="1"/>
              <a:t>Tecnológico</a:t>
            </a:r>
            <a:r>
              <a:rPr lang="en-IE" sz="1600" dirty="0"/>
              <a:t> de Monterrey, Mexico</a:t>
            </a:r>
          </a:p>
          <a:p>
            <a:pPr marL="285750" indent="-285750">
              <a:buFont typeface="Arial" panose="020B0604020202020204" pitchFamily="34" charset="0"/>
              <a:buChar char="•"/>
            </a:pPr>
            <a:r>
              <a:rPr lang="en-IE" sz="1600" dirty="0" err="1"/>
              <a:t>Universitat</a:t>
            </a:r>
            <a:r>
              <a:rPr lang="en-IE" sz="1600" dirty="0"/>
              <a:t> </a:t>
            </a:r>
            <a:r>
              <a:rPr lang="en-IE" sz="1600" dirty="0" err="1"/>
              <a:t>Autònoma</a:t>
            </a:r>
            <a:r>
              <a:rPr lang="en-IE" sz="1600" dirty="0"/>
              <a:t> de Barcelona, Spain</a:t>
            </a:r>
          </a:p>
          <a:p>
            <a:pPr marL="285750" indent="-285750">
              <a:buFont typeface="Arial" panose="020B0604020202020204" pitchFamily="34" charset="0"/>
              <a:buChar char="•"/>
            </a:pPr>
            <a:r>
              <a:rPr lang="en-IE" sz="1600" dirty="0" err="1"/>
              <a:t>Universidade</a:t>
            </a:r>
            <a:r>
              <a:rPr lang="en-IE" sz="1600" dirty="0"/>
              <a:t> de </a:t>
            </a:r>
            <a:r>
              <a:rPr lang="en-IE" sz="1600" dirty="0" err="1"/>
              <a:t>Aveiro</a:t>
            </a:r>
            <a:r>
              <a:rPr lang="en-IE" sz="1600" dirty="0"/>
              <a:t>, Portugal</a:t>
            </a:r>
          </a:p>
          <a:p>
            <a:pPr marL="285750" indent="-285750">
              <a:buFont typeface="Arial" panose="020B0604020202020204" pitchFamily="34" charset="0"/>
              <a:buChar char="•"/>
            </a:pPr>
            <a:r>
              <a:rPr lang="en-IE" sz="1600" dirty="0"/>
              <a:t>University of Stavanger, Norway</a:t>
            </a:r>
          </a:p>
          <a:p>
            <a:pPr marL="285750" indent="-285750">
              <a:buFont typeface="Arial" panose="020B0604020202020204" pitchFamily="34" charset="0"/>
              <a:buChar char="•"/>
            </a:pPr>
            <a:r>
              <a:rPr lang="en-IE" sz="1600" dirty="0" err="1"/>
              <a:t>Università</a:t>
            </a:r>
            <a:r>
              <a:rPr lang="en-IE" sz="1600" dirty="0"/>
              <a:t> di Trento, Italy</a:t>
            </a:r>
          </a:p>
          <a:p>
            <a:pPr marL="285750" indent="-285750">
              <a:buFont typeface="Arial" panose="020B0604020202020204" pitchFamily="34" charset="0"/>
              <a:buChar char="•"/>
            </a:pPr>
            <a:r>
              <a:rPr lang="en-IE" sz="1600" dirty="0"/>
              <a:t>University of </a:t>
            </a:r>
            <a:r>
              <a:rPr lang="en-IE" sz="1600" dirty="0" err="1"/>
              <a:t>Twente</a:t>
            </a:r>
            <a:r>
              <a:rPr lang="en-IE" sz="1600" dirty="0"/>
              <a:t>, The Netherlands</a:t>
            </a:r>
            <a:endParaRPr lang="en-US" sz="1600" dirty="0"/>
          </a:p>
        </p:txBody>
      </p:sp>
      <p:sp>
        <p:nvSpPr>
          <p:cNvPr id="2" name="TextBox 1">
            <a:extLst>
              <a:ext uri="{FF2B5EF4-FFF2-40B4-BE49-F238E27FC236}">
                <a16:creationId xmlns:a16="http://schemas.microsoft.com/office/drawing/2014/main" xmlns="" id="{2CA53CBE-0655-E6DA-F160-66A57EB439A3}"/>
              </a:ext>
            </a:extLst>
          </p:cNvPr>
          <p:cNvSpPr txBox="1"/>
          <p:nvPr/>
        </p:nvSpPr>
        <p:spPr>
          <a:xfrm>
            <a:off x="766119" y="259492"/>
            <a:ext cx="3441520" cy="646331"/>
          </a:xfrm>
          <a:prstGeom prst="rect">
            <a:avLst/>
          </a:prstGeom>
          <a:noFill/>
        </p:spPr>
        <p:txBody>
          <a:bodyPr wrap="none" rtlCol="0">
            <a:spAutoFit/>
          </a:bodyPr>
          <a:lstStyle/>
          <a:p>
            <a:r>
              <a:rPr lang="x-none" dirty="0"/>
              <a:t>European University Alliances </a:t>
            </a:r>
          </a:p>
          <a:p>
            <a:r>
              <a:rPr lang="x-none" dirty="0"/>
              <a:t>and micro-credentials: An example</a:t>
            </a:r>
          </a:p>
        </p:txBody>
      </p:sp>
    </p:spTree>
    <p:extLst>
      <p:ext uri="{BB962C8B-B14F-4D97-AF65-F5344CB8AC3E}">
        <p14:creationId xmlns:p14="http://schemas.microsoft.com/office/powerpoint/2010/main" val="3690363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45A9F99-D9B1-4094-A2E2-B90AC1DB7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7FAF607-473A-4A43-A23D-BBFF5C4117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71F2920-2565-D093-EE9B-2E18EB53225A}"/>
              </a:ext>
            </a:extLst>
          </p:cNvPr>
          <p:cNvSpPr>
            <a:spLocks noGrp="1"/>
          </p:cNvSpPr>
          <p:nvPr>
            <p:ph type="title"/>
          </p:nvPr>
        </p:nvSpPr>
        <p:spPr>
          <a:xfrm>
            <a:off x="6094105" y="802955"/>
            <a:ext cx="4977976" cy="1454051"/>
          </a:xfrm>
        </p:spPr>
        <p:txBody>
          <a:bodyPr>
            <a:normAutofit/>
          </a:bodyPr>
          <a:lstStyle/>
          <a:p>
            <a:r>
              <a:rPr lang="x-none" sz="3600">
                <a:solidFill>
                  <a:schemeClr val="tx2"/>
                </a:solidFill>
              </a:rPr>
              <a:t>Questions</a:t>
            </a:r>
          </a:p>
        </p:txBody>
      </p:sp>
      <p:pic>
        <p:nvPicPr>
          <p:cNvPr id="7" name="Graphic 6" descr="Questions">
            <a:extLst>
              <a:ext uri="{FF2B5EF4-FFF2-40B4-BE49-F238E27FC236}">
                <a16:creationId xmlns:a16="http://schemas.microsoft.com/office/drawing/2014/main" xmlns="" id="{F3E1F4B5-64A1-2A0A-6417-C3C43F7A19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xmlns="" id="{EFED891F-7DAC-5022-6FE4-FD78CDB1C468}"/>
              </a:ext>
            </a:extLst>
          </p:cNvPr>
          <p:cNvSpPr>
            <a:spLocks noGrp="1"/>
          </p:cNvSpPr>
          <p:nvPr>
            <p:ph idx="1"/>
          </p:nvPr>
        </p:nvSpPr>
        <p:spPr>
          <a:xfrm>
            <a:off x="4306971" y="2421682"/>
            <a:ext cx="7198077" cy="3639289"/>
          </a:xfrm>
        </p:spPr>
        <p:txBody>
          <a:bodyPr anchor="ctr">
            <a:normAutofit/>
          </a:bodyPr>
          <a:lstStyle/>
          <a:p>
            <a:pPr marL="2057400" lvl="4" indent="-228600">
              <a:buFont typeface="Courier New" panose="02070309020205020404" pitchFamily="49" charset="0"/>
              <a:buChar char="o"/>
            </a:pPr>
            <a:r>
              <a:rPr lang="en-GB"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How relevant are the EHEA/EU approaches on this topic to your context? </a:t>
            </a:r>
          </a:p>
          <a:p>
            <a:pPr marL="2057400" lvl="4" indent="-228600">
              <a:buFont typeface="Courier New" panose="02070309020205020404" pitchFamily="49" charset="0"/>
              <a:buChar char="o"/>
            </a:pPr>
            <a:r>
              <a:rPr lang="en-GB"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 they address the main challenges of your system? </a:t>
            </a:r>
          </a:p>
          <a:p>
            <a:pPr marL="2057400" lvl="4" indent="-228600">
              <a:buFont typeface="Courier New" panose="02070309020205020404" pitchFamily="49" charset="0"/>
              <a:buChar char="o"/>
            </a:pPr>
            <a:r>
              <a:rPr lang="en-GB"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How interested are HEIs or other stakeholders in your system in micro-credentials? And for what concrete use?</a:t>
            </a:r>
            <a:endParaRPr lang="x-none"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800"/>
              </a:spcAft>
              <a:buFont typeface="Courier New" panose="02070309020205020404" pitchFamily="49" charset="0"/>
              <a:buChar char="o"/>
            </a:pPr>
            <a:r>
              <a:rPr lang="en-GB"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What do you see as obstacles/ challenges for use and implementation?</a:t>
            </a:r>
          </a:p>
          <a:p>
            <a:pPr marL="2057400" lvl="4" indent="-228600">
              <a:spcAft>
                <a:spcPts val="800"/>
              </a:spcAft>
              <a:buFont typeface="Courier New" panose="02070309020205020404" pitchFamily="49" charset="0"/>
              <a:buChar char="o"/>
            </a:pPr>
            <a:r>
              <a:rPr lang="en-GB" sz="1500" dirty="0">
                <a:solidFill>
                  <a:schemeClr val="tx2"/>
                </a:solidFill>
                <a:latin typeface="Calibri" panose="020F0502020204030204" pitchFamily="34" charset="0"/>
                <a:ea typeface="Calibri" panose="020F0502020204030204" pitchFamily="34" charset="0"/>
                <a:cs typeface="Times New Roman" panose="02020603050405020304" pitchFamily="18" charset="0"/>
              </a:rPr>
              <a:t>What can be learned from the latest EU/EHEA developments and trends? </a:t>
            </a:r>
            <a:endParaRPr lang="x-none"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x-none" sz="1500" dirty="0">
              <a:solidFill>
                <a:schemeClr val="tx2"/>
              </a:solidFill>
            </a:endParaRPr>
          </a:p>
        </p:txBody>
      </p:sp>
      <p:grpSp>
        <p:nvGrpSpPr>
          <p:cNvPr id="14" name="Group 13">
            <a:extLst>
              <a:ext uri="{FF2B5EF4-FFF2-40B4-BE49-F238E27FC236}">
                <a16:creationId xmlns:a16="http://schemas.microsoft.com/office/drawing/2014/main" xmlns="" id="{C5F6476F-D303-44D3-B30F-1BA348F0F6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xmlns="" id="{C972EB4B-0539-4430-9340-8117B9D7C3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ACA5348F-9FF6-485F-898D-1BED7EC727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33B89F41-1D91-447A-88C5-8A917809FE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7574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08000" y="418280"/>
            <a:ext cx="11480800" cy="772369"/>
          </a:xfrm>
        </p:spPr>
        <p:txBody>
          <a:bodyPr>
            <a:normAutofit/>
          </a:bodyPr>
          <a:lstStyle/>
          <a:p>
            <a:pPr defTabSz="914354">
              <a:defRPr/>
            </a:pPr>
            <a:r>
              <a:rPr lang="en-US" sz="2933" dirty="0">
                <a:solidFill>
                  <a:srgbClr val="002060"/>
                </a:solidFill>
                <a:latin typeface="Calibri" panose="020F0502020204030204"/>
                <a:ea typeface="Roboto Condensed" panose="02000000000000000000" pitchFamily="2" charset="0"/>
                <a:cs typeface="+mn-cs"/>
              </a:rPr>
              <a:t>Sources and additional reading on micro-credentials</a:t>
            </a:r>
          </a:p>
        </p:txBody>
      </p:sp>
      <p:sp>
        <p:nvSpPr>
          <p:cNvPr id="2" name="CuadroTexto 1">
            <a:extLst>
              <a:ext uri="{FF2B5EF4-FFF2-40B4-BE49-F238E27FC236}">
                <a16:creationId xmlns:a16="http://schemas.microsoft.com/office/drawing/2014/main" xmlns="" id="{22D4EB23-F5AC-4A01-A433-8A8B52E55F06}"/>
              </a:ext>
            </a:extLst>
          </p:cNvPr>
          <p:cNvSpPr txBox="1"/>
          <p:nvPr/>
        </p:nvSpPr>
        <p:spPr>
          <a:xfrm>
            <a:off x="711200" y="1346201"/>
            <a:ext cx="10668000" cy="4650632"/>
          </a:xfrm>
          <a:prstGeom prst="rect">
            <a:avLst/>
          </a:prstGeom>
          <a:noFill/>
        </p:spPr>
        <p:txBody>
          <a:bodyPr wrap="square" rtlCol="0">
            <a:spAutoFit/>
          </a:bodyPr>
          <a:lstStyle/>
          <a:p>
            <a:pPr>
              <a:lnSpc>
                <a:spcPct val="107000"/>
              </a:lnSpc>
              <a:spcAft>
                <a:spcPts val="533"/>
              </a:spcAft>
            </a:pPr>
            <a:r>
              <a:rPr lang="en-GB" sz="1333" dirty="0">
                <a:latin typeface="Calibri" panose="020F0502020204030204" pitchFamily="34" charset="0"/>
                <a:ea typeface="Calibri" panose="020F0502020204030204" pitchFamily="34" charset="0"/>
                <a:cs typeface="Times New Roman" panose="02020603050405020304" pitchFamily="18" charset="0"/>
              </a:rPr>
              <a:t>EAIE Forum </a:t>
            </a:r>
            <a:r>
              <a:rPr lang="en-GB" sz="1333"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Employability for the 21st century</a:t>
            </a:r>
            <a:endParaRPr lang="en-GB" sz="1333"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33"/>
              </a:spcAft>
            </a:pPr>
            <a:r>
              <a:rPr lang="en-GB" sz="1333" dirty="0">
                <a:latin typeface="Calibri" panose="020F0502020204030204" pitchFamily="34" charset="0"/>
                <a:ea typeface="Calibri" panose="020F0502020204030204" pitchFamily="34" charset="0"/>
                <a:cs typeface="Times New Roman" panose="02020603050405020304" pitchFamily="18" charset="0"/>
              </a:rPr>
              <a:t>ENQA webinar </a:t>
            </a:r>
            <a:r>
              <a:rPr lang="en-GB" sz="1333"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Micro-credentials and the role of external quality assurance</a:t>
            </a:r>
            <a:endParaRPr lang="en-GB" sz="1333"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33"/>
              </a:spcAft>
            </a:pPr>
            <a:r>
              <a:rPr lang="en-GB" sz="1333" dirty="0">
                <a:latin typeface="Calibri" panose="020F0502020204030204" pitchFamily="34" charset="0"/>
                <a:ea typeface="Calibri" panose="020F0502020204030204" pitchFamily="34" charset="0"/>
                <a:cs typeface="Times New Roman" panose="02020603050405020304" pitchFamily="18" charset="0"/>
              </a:rPr>
              <a:t>European project MICROBOL (2021). Micro—credentials and Bologna Key </a:t>
            </a:r>
            <a:r>
              <a:rPr lang="en-GB" sz="1333" dirty="0" smtClean="0">
                <a:latin typeface="Calibri" panose="020F0502020204030204" pitchFamily="34" charset="0"/>
                <a:ea typeface="Calibri" panose="020F0502020204030204" pitchFamily="34" charset="0"/>
                <a:cs typeface="Times New Roman" panose="02020603050405020304" pitchFamily="18" charset="0"/>
              </a:rPr>
              <a:t>commitments. </a:t>
            </a:r>
            <a:r>
              <a:rPr lang="en-GB" sz="1333" dirty="0">
                <a:latin typeface="Calibri" panose="020F0502020204030204" pitchFamily="34" charset="0"/>
                <a:ea typeface="Calibri" panose="020F0502020204030204" pitchFamily="34" charset="0"/>
                <a:cs typeface="Times New Roman" panose="02020603050405020304" pitchFamily="18" charset="0"/>
              </a:rPr>
              <a:t>State of the play in the European Higher Education area. ERASMUS+ &amp; European </a:t>
            </a:r>
            <a:r>
              <a:rPr lang="en-GB" sz="1333" dirty="0" smtClean="0">
                <a:latin typeface="Calibri" panose="020F0502020204030204" pitchFamily="34" charset="0"/>
                <a:ea typeface="Calibri" panose="020F0502020204030204" pitchFamily="34" charset="0"/>
                <a:cs typeface="Times New Roman" panose="02020603050405020304" pitchFamily="18" charset="0"/>
              </a:rPr>
              <a:t>Commission. </a:t>
            </a:r>
            <a:r>
              <a:rPr lang="en-GB" sz="1333" dirty="0">
                <a:latin typeface="Calibri" panose="020F0502020204030204" pitchFamily="34" charset="0"/>
                <a:ea typeface="Calibri" panose="020F0502020204030204" pitchFamily="34" charset="0"/>
                <a:cs typeface="Times New Roman" panose="02020603050405020304" pitchFamily="18" charset="0"/>
              </a:rPr>
              <a:t>February.</a:t>
            </a:r>
          </a:p>
          <a:p>
            <a:pPr>
              <a:lnSpc>
                <a:spcPct val="107000"/>
              </a:lnSpc>
              <a:spcAft>
                <a:spcPts val="533"/>
              </a:spcAft>
            </a:pPr>
            <a:r>
              <a:rPr lang="en-GB" sz="1333" dirty="0">
                <a:latin typeface="Calibri" panose="020F0502020204030204" pitchFamily="34" charset="0"/>
                <a:ea typeface="Calibri" panose="020F0502020204030204" pitchFamily="34" charset="0"/>
                <a:cs typeface="Times New Roman" panose="02020603050405020304" pitchFamily="18" charset="0"/>
              </a:rPr>
              <a:t>European </a:t>
            </a:r>
            <a:r>
              <a:rPr lang="en-GB" sz="1333" dirty="0" smtClean="0">
                <a:latin typeface="Calibri" panose="020F0502020204030204" pitchFamily="34" charset="0"/>
                <a:ea typeface="Calibri" panose="020F0502020204030204" pitchFamily="34" charset="0"/>
                <a:cs typeface="Times New Roman" panose="02020603050405020304" pitchFamily="18" charset="0"/>
              </a:rPr>
              <a:t>Commission </a:t>
            </a:r>
            <a:r>
              <a:rPr lang="en-GB" sz="1333" dirty="0">
                <a:latin typeface="Calibri" panose="020F0502020204030204" pitchFamily="34" charset="0"/>
                <a:ea typeface="Calibri" panose="020F0502020204030204" pitchFamily="34" charset="0"/>
                <a:cs typeface="Times New Roman" panose="02020603050405020304" pitchFamily="18" charset="0"/>
              </a:rPr>
              <a:t>(2020). </a:t>
            </a:r>
            <a:r>
              <a:rPr lang="en-GB" sz="1333"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A European approach to micro-credentials background paper for the first meeting of the consultation group on micro-credentials</a:t>
            </a:r>
            <a:r>
              <a:rPr lang="en-GB" sz="1333" dirty="0">
                <a:latin typeface="Calibri" panose="020F0502020204030204" pitchFamily="34" charset="0"/>
                <a:ea typeface="Calibri" panose="020F0502020204030204" pitchFamily="34" charset="0"/>
                <a:cs typeface="Times New Roman" panose="02020603050405020304" pitchFamily="18" charset="0"/>
              </a:rPr>
              <a:t> 26 May 2020.</a:t>
            </a:r>
          </a:p>
          <a:p>
            <a:pPr>
              <a:lnSpc>
                <a:spcPct val="107000"/>
              </a:lnSpc>
              <a:spcAft>
                <a:spcPts val="533"/>
              </a:spcAft>
            </a:pPr>
            <a:r>
              <a:rPr lang="en-GB" sz="1333" dirty="0">
                <a:latin typeface="Calibri" panose="020F0502020204030204" pitchFamily="34" charset="0"/>
                <a:ea typeface="Calibri" panose="020F0502020204030204" pitchFamily="34" charset="0"/>
                <a:cs typeface="Times New Roman" panose="02020603050405020304" pitchFamily="18" charset="0"/>
              </a:rPr>
              <a:t>European project MICROBOL. (2021) </a:t>
            </a:r>
            <a:r>
              <a:rPr lang="en-GB" sz="1333"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Micro-credentials linked to the Bologna KeyCommitments.</a:t>
            </a:r>
            <a:r>
              <a:rPr lang="en-GB" sz="1333"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533"/>
              </a:spcAft>
            </a:pPr>
            <a:r>
              <a:rPr lang="en-GB" sz="1333" dirty="0">
                <a:latin typeface="Calibri" panose="020F0502020204030204" pitchFamily="34" charset="0"/>
                <a:ea typeface="Calibri" panose="020F0502020204030204" pitchFamily="34" charset="0"/>
                <a:cs typeface="Times New Roman" panose="02020603050405020304" pitchFamily="18" charset="0"/>
              </a:rPr>
              <a:t>Kelo, Maria </a:t>
            </a:r>
            <a:r>
              <a:rPr lang="en-GB" sz="1333"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The big new world of micro-credentials</a:t>
            </a:r>
            <a:r>
              <a:rPr lang="en-GB" sz="1333" dirty="0">
                <a:latin typeface="Calibri" panose="020F0502020204030204" pitchFamily="34" charset="0"/>
                <a:ea typeface="Calibri" panose="020F0502020204030204" pitchFamily="34" charset="0"/>
                <a:cs typeface="Times New Roman" panose="02020603050405020304" pitchFamily="18" charset="0"/>
              </a:rPr>
              <a:t>. Podcast. Director of the European Association for Quality Assurance in Higher Education (ENQA)</a:t>
            </a:r>
          </a:p>
          <a:p>
            <a:pPr>
              <a:lnSpc>
                <a:spcPct val="107000"/>
              </a:lnSpc>
              <a:spcAft>
                <a:spcPts val="533"/>
              </a:spcAft>
            </a:pPr>
            <a:r>
              <a:rPr lang="en-GB" sz="1333" dirty="0">
                <a:latin typeface="Calibri" panose="020F0502020204030204" pitchFamily="34" charset="0"/>
                <a:ea typeface="Calibri" panose="020F0502020204030204" pitchFamily="34" charset="0"/>
                <a:cs typeface="Times New Roman" panose="02020603050405020304" pitchFamily="18" charset="0"/>
              </a:rPr>
              <a:t>Malik, K. (2012). Effects of modular and traditional approaches on students’ general comprehension. </a:t>
            </a:r>
            <a:r>
              <a:rPr lang="en-GB" sz="1333" i="1" dirty="0">
                <a:latin typeface="Calibri" panose="020F0502020204030204" pitchFamily="34" charset="0"/>
                <a:ea typeface="Calibri" panose="020F0502020204030204" pitchFamily="34" charset="0"/>
                <a:cs typeface="Times New Roman" panose="02020603050405020304" pitchFamily="18" charset="0"/>
              </a:rPr>
              <a:t>Elixir Social Studies</a:t>
            </a:r>
            <a:r>
              <a:rPr lang="en-GB" sz="1333" dirty="0">
                <a:latin typeface="Calibri" panose="020F0502020204030204" pitchFamily="34" charset="0"/>
                <a:ea typeface="Calibri" panose="020F0502020204030204" pitchFamily="34" charset="0"/>
                <a:cs typeface="Times New Roman" panose="02020603050405020304" pitchFamily="18" charset="0"/>
              </a:rPr>
              <a:t>, 42, 6228–6231. </a:t>
            </a:r>
            <a:r>
              <a:rPr lang="en-GB" sz="1333"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[Google Scholar]</a:t>
            </a:r>
            <a:endParaRPr lang="en-GB" sz="1333"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33"/>
              </a:spcAft>
            </a:pPr>
            <a:r>
              <a:rPr lang="en-GB" sz="1333"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Microcredentials.eu</a:t>
            </a:r>
            <a:r>
              <a:rPr lang="en-GB" sz="1333" dirty="0">
                <a:latin typeface="Calibri" panose="020F0502020204030204" pitchFamily="34" charset="0"/>
                <a:ea typeface="Calibri" panose="020F0502020204030204" pitchFamily="34" charset="0"/>
                <a:cs typeface="Times New Roman" panose="02020603050405020304" pitchFamily="18" charset="0"/>
              </a:rPr>
              <a:t>: contains key outputs from the recently completed </a:t>
            </a:r>
            <a:r>
              <a:rPr lang="en-GB" sz="1333" dirty="0" err="1">
                <a:latin typeface="Calibri" panose="020F0502020204030204" pitchFamily="34" charset="0"/>
                <a:ea typeface="Calibri" panose="020F0502020204030204" pitchFamily="34" charset="0"/>
                <a:cs typeface="Times New Roman" panose="02020603050405020304" pitchFamily="18" charset="0"/>
              </a:rPr>
              <a:t>MicroHE</a:t>
            </a:r>
            <a:r>
              <a:rPr lang="en-GB" sz="1333" dirty="0">
                <a:latin typeface="Calibri" panose="020F0502020204030204" pitchFamily="34" charset="0"/>
                <a:ea typeface="Calibri" panose="020F0502020204030204" pitchFamily="34" charset="0"/>
                <a:cs typeface="Times New Roman" panose="02020603050405020304" pitchFamily="18" charset="0"/>
              </a:rPr>
              <a:t> project and ongoing MICROBOL project.</a:t>
            </a:r>
          </a:p>
          <a:p>
            <a:pPr>
              <a:lnSpc>
                <a:spcPct val="107000"/>
              </a:lnSpc>
              <a:spcAft>
                <a:spcPts val="533"/>
              </a:spcAft>
            </a:pPr>
            <a:r>
              <a:rPr lang="en-GB" sz="1200" dirty="0">
                <a:latin typeface="Calibri" panose="020F0502020204030204" pitchFamily="34" charset="0"/>
                <a:ea typeface="Calibri" panose="020F0502020204030204" pitchFamily="34" charset="0"/>
                <a:cs typeface="Times New Roman" panose="02020603050405020304" pitchFamily="18" charset="0"/>
              </a:rPr>
              <a:t>Implementation of MOOCs for Micro-Credentials and European University Alliances (2023) : </a:t>
            </a:r>
            <a:r>
              <a:rPr lang="en-GB" sz="1200" dirty="0">
                <a:latin typeface="Calibri" panose="020F0502020204030204" pitchFamily="34" charset="0"/>
                <a:ea typeface="Calibri" panose="020F0502020204030204" pitchFamily="34" charset="0"/>
                <a:cs typeface="Times New Roman" panose="02020603050405020304" pitchFamily="18" charset="0"/>
                <a:hlinkClick r:id="rId9"/>
              </a:rPr>
              <a:t>https://www.researchgate.net/publication/371226428_Implementation_of_MOOCs_for_Microcredentials_and_European_University_Alliances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33"/>
              </a:spcAft>
            </a:pPr>
            <a:r>
              <a:rPr lang="en-GB" sz="1200" dirty="0">
                <a:latin typeface="Calibri" panose="020F0502020204030204" pitchFamily="34" charset="0"/>
                <a:ea typeface="Calibri" panose="020F0502020204030204" pitchFamily="34" charset="0"/>
                <a:cs typeface="Times New Roman" panose="02020603050405020304" pitchFamily="18" charset="0"/>
              </a:rPr>
              <a:t>BE Campus Micro-Credential Tool Kit: </a:t>
            </a:r>
            <a:r>
              <a:rPr lang="en-GB" sz="1200" dirty="0">
                <a:latin typeface="Calibri" panose="020F0502020204030204" pitchFamily="34" charset="0"/>
                <a:ea typeface="Calibri" panose="020F0502020204030204" pitchFamily="34" charset="0"/>
                <a:cs typeface="Times New Roman" panose="02020603050405020304" pitchFamily="18" charset="0"/>
                <a:hlinkClick r:id="rId10"/>
              </a:rPr>
              <a:t>https://opentextbc.ca/bcmicrocredential/</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33"/>
              </a:spcAft>
            </a:pPr>
            <a:r>
              <a:rPr lang="en-GB" sz="1200" dirty="0">
                <a:latin typeface="Calibri" panose="020F0502020204030204" pitchFamily="34" charset="0"/>
                <a:ea typeface="Calibri" panose="020F0502020204030204" pitchFamily="34" charset="0"/>
                <a:cs typeface="Times New Roman" panose="02020603050405020304" pitchFamily="18" charset="0"/>
              </a:rPr>
              <a:t>Strategic Institutional Response to Micro-credentials: Key </a:t>
            </a:r>
            <a:r>
              <a:rPr lang="en-GB" sz="1200" dirty="0" err="1">
                <a:latin typeface="Calibri" panose="020F0502020204030204" pitchFamily="34" charset="0"/>
                <a:ea typeface="Calibri" panose="020F0502020204030204" pitchFamily="34" charset="0"/>
                <a:cs typeface="Times New Roman" panose="02020603050405020304" pitchFamily="18" charset="0"/>
              </a:rPr>
              <a:t>Questiona</a:t>
            </a:r>
            <a:r>
              <a:rPr lang="en-GB" sz="1200" dirty="0">
                <a:latin typeface="Calibri" panose="020F0502020204030204" pitchFamily="34" charset="0"/>
                <a:ea typeface="Calibri" panose="020F0502020204030204" pitchFamily="34" charset="0"/>
                <a:cs typeface="Times New Roman" panose="02020603050405020304" pitchFamily="18" charset="0"/>
              </a:rPr>
              <a:t> for Education Leaders (2023)  : </a:t>
            </a:r>
            <a:r>
              <a:rPr lang="en-GB" sz="1200" dirty="0">
                <a:latin typeface="Calibri" panose="020F0502020204030204" pitchFamily="34" charset="0"/>
                <a:ea typeface="Calibri" panose="020F0502020204030204" pitchFamily="34" charset="0"/>
                <a:cs typeface="Times New Roman" panose="02020603050405020304" pitchFamily="18" charset="0"/>
                <a:hlinkClick r:id="rId11"/>
              </a:rPr>
              <a:t>https://jime.open.ac.uk/articles/10.5334/jime.801</a:t>
            </a:r>
            <a:r>
              <a:rPr lang="en-GB"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533"/>
              </a:spcAft>
            </a:pPr>
            <a:r>
              <a:rPr lang="en-GB" sz="1200" dirty="0">
                <a:latin typeface="Calibri" panose="020F0502020204030204" pitchFamily="34" charset="0"/>
                <a:ea typeface="Calibri" panose="020F0502020204030204" pitchFamily="34" charset="0"/>
                <a:cs typeface="Times New Roman" panose="02020603050405020304" pitchFamily="18" charset="0"/>
              </a:rPr>
              <a:t>Holon IQ: Micro-credentials Global Survey: </a:t>
            </a:r>
            <a:r>
              <a:rPr lang="en-GB" sz="1200" dirty="0">
                <a:latin typeface="Calibri" panose="020F0502020204030204" pitchFamily="34" charset="0"/>
                <a:ea typeface="Calibri" panose="020F0502020204030204" pitchFamily="34" charset="0"/>
                <a:cs typeface="Times New Roman" panose="02020603050405020304" pitchFamily="18" charset="0"/>
                <a:hlinkClick r:id="rId12"/>
              </a:rPr>
              <a:t>https://www.holoniq.com/notes/micro-credentials-global-panel-results?utm_campaign=Education%20General&amp;utm_content=216581919&amp;utm_medium=social&amp;utm_source=linkedin&amp;hss_channel=lcp-13709137</a:t>
            </a:r>
            <a:r>
              <a:rPr lang="en-GB"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533"/>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545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1F48789-BD70-4ED3-BFCD-20320D717D5C}"/>
              </a:ext>
            </a:extLst>
          </p:cNvPr>
          <p:cNvSpPr>
            <a:spLocks noGrp="1"/>
          </p:cNvSpPr>
          <p:nvPr>
            <p:ph type="title"/>
          </p:nvPr>
        </p:nvSpPr>
        <p:spPr>
          <a:xfrm>
            <a:off x="804672" y="1412489"/>
            <a:ext cx="2871095" cy="2127124"/>
          </a:xfrm>
        </p:spPr>
        <p:txBody>
          <a:bodyPr anchor="t">
            <a:normAutofit fontScale="90000"/>
          </a:bodyPr>
          <a:lstStyle/>
          <a:p>
            <a:r>
              <a:rPr lang="en-GB" sz="3600" dirty="0">
                <a:solidFill>
                  <a:schemeClr val="bg1"/>
                </a:solidFill>
              </a:rPr>
              <a:t>What are micro-credentials?</a:t>
            </a:r>
            <a:br>
              <a:rPr lang="en-GB" sz="3600" dirty="0">
                <a:solidFill>
                  <a:schemeClr val="bg1"/>
                </a:solidFill>
              </a:rPr>
            </a:br>
            <a:r>
              <a:rPr lang="en-GB" sz="3600" i="1" dirty="0">
                <a:solidFill>
                  <a:schemeClr val="bg1"/>
                </a:solidFill>
              </a:rPr>
              <a:t>Towards a common understanding </a:t>
            </a:r>
          </a:p>
        </p:txBody>
      </p:sp>
      <p:sp>
        <p:nvSpPr>
          <p:cNvPr id="3" name="Content Placeholder 2">
            <a:extLst>
              <a:ext uri="{FF2B5EF4-FFF2-40B4-BE49-F238E27FC236}">
                <a16:creationId xmlns:a16="http://schemas.microsoft.com/office/drawing/2014/main" xmlns="" id="{BCC8C457-E71B-44D9-9C66-0EC952873A8D}"/>
              </a:ext>
            </a:extLst>
          </p:cNvPr>
          <p:cNvSpPr>
            <a:spLocks noGrp="1"/>
          </p:cNvSpPr>
          <p:nvPr>
            <p:ph sz="half" idx="1"/>
          </p:nvPr>
        </p:nvSpPr>
        <p:spPr>
          <a:xfrm>
            <a:off x="5198993" y="1412489"/>
            <a:ext cx="2926080" cy="4543468"/>
          </a:xfrm>
        </p:spPr>
        <p:txBody>
          <a:bodyPr>
            <a:normAutofit lnSpcReduction="10000"/>
          </a:bodyPr>
          <a:lstStyle/>
          <a:p>
            <a:r>
              <a:rPr lang="en-GB" sz="1100" i="1" u="none" strike="noStrike" baseline="0" dirty="0">
                <a:latin typeface="Flanders Art Sans Bold"/>
              </a:rPr>
              <a:t>A micro-credential is a small volume of learning certified by a credential. In the EHEA context, it can be offered by higher education institutions or recognised by them using recognition procedures in line with the Lisbon Recognition Convention or recognition of prior learning, where applicable. A micro-credential is designed to provide the learner with specific knowledge, skills or competences that respond to societal, personal, cultural or labour market needs. Micro-credentials have explicitly defined learning outcomes at a QF-EHEA/NQF level, an indication of associated workload in ECTS credits, assessment methods and criteria, and are subject to quality assurance in line with the ESG.</a:t>
            </a:r>
          </a:p>
          <a:p>
            <a:r>
              <a:rPr lang="en-GB" sz="1100" i="1" dirty="0" err="1">
                <a:latin typeface="Flanders Art Sans Bold"/>
              </a:rPr>
              <a:t>Microbol</a:t>
            </a:r>
            <a:r>
              <a:rPr lang="en-GB" sz="1100" i="1" dirty="0">
                <a:latin typeface="Flanders Art Sans Bold"/>
              </a:rPr>
              <a:t> project</a:t>
            </a:r>
            <a:r>
              <a:rPr lang="en-GB" sz="1100" i="1" u="none" strike="noStrike" baseline="0" dirty="0">
                <a:latin typeface="Flanders Art Sans Bold"/>
              </a:rPr>
              <a:t> </a:t>
            </a:r>
            <a:endParaRPr lang="en-GB" sz="1100" dirty="0"/>
          </a:p>
        </p:txBody>
      </p:sp>
      <p:sp>
        <p:nvSpPr>
          <p:cNvPr id="4" name="Content Placeholder 3">
            <a:extLst>
              <a:ext uri="{FF2B5EF4-FFF2-40B4-BE49-F238E27FC236}">
                <a16:creationId xmlns:a16="http://schemas.microsoft.com/office/drawing/2014/main" xmlns="" id="{570FC83D-025D-4599-869F-7ACA7FDF5ABC}"/>
              </a:ext>
            </a:extLst>
          </p:cNvPr>
          <p:cNvSpPr>
            <a:spLocks noGrp="1"/>
          </p:cNvSpPr>
          <p:nvPr>
            <p:ph sz="half" idx="2"/>
          </p:nvPr>
        </p:nvSpPr>
        <p:spPr>
          <a:xfrm>
            <a:off x="8451604" y="1412489"/>
            <a:ext cx="2926080" cy="4363844"/>
          </a:xfrm>
        </p:spPr>
        <p:txBody>
          <a:bodyPr>
            <a:normAutofit lnSpcReduction="10000"/>
          </a:bodyPr>
          <a:lstStyle/>
          <a:p>
            <a:pPr marL="0" indent="0">
              <a:buNone/>
            </a:pPr>
            <a:r>
              <a:rPr lang="en-GB" sz="1300" b="0" i="0" u="none" strike="noStrike" baseline="0" dirty="0">
                <a:latin typeface="Calibri" panose="020F0502020204030204" pitchFamily="34" charset="0"/>
              </a:rPr>
              <a:t> “</a:t>
            </a:r>
            <a:r>
              <a:rPr lang="en-GB" sz="1200" b="0" i="1" dirty="0">
                <a:effectLst/>
                <a:latin typeface="Open Sans" panose="020B0606030504020204" pitchFamily="34" charset="0"/>
              </a:rPr>
              <a:t>Micro-credentials certify the learning outcomes of short-term learning experiences, for example a short course or training. They offer a flexible, targeted way to help people develop the knowledge, skills and competences they need for their personal and professional development</a:t>
            </a:r>
            <a:r>
              <a:rPr lang="en-GB" sz="1050" b="0" i="0" dirty="0">
                <a:solidFill>
                  <a:srgbClr val="000000"/>
                </a:solidFill>
                <a:effectLst/>
                <a:latin typeface="Open Sans" panose="020B0606030504020204" pitchFamily="34" charset="0"/>
              </a:rPr>
              <a:t>.</a:t>
            </a:r>
            <a:r>
              <a:rPr lang="en-GB" sz="1300" b="0" i="1" u="none" strike="noStrike" baseline="0" dirty="0">
                <a:latin typeface="Calibri" panose="020F0502020204030204" pitchFamily="34" charset="0"/>
              </a:rPr>
              <a:t>.” </a:t>
            </a:r>
          </a:p>
          <a:p>
            <a:pPr marL="0" indent="0">
              <a:buNone/>
            </a:pPr>
            <a:r>
              <a:rPr lang="en-GB" sz="1300" i="1" dirty="0">
                <a:latin typeface="Calibri" panose="020F0502020204030204" pitchFamily="34" charset="0"/>
              </a:rPr>
              <a:t>European Commission </a:t>
            </a:r>
          </a:p>
          <a:p>
            <a:pPr marL="0" indent="0">
              <a:buNone/>
            </a:pPr>
            <a:endParaRPr lang="en-GB" sz="1300" b="0" i="1" u="none" strike="noStrike" baseline="0" dirty="0">
              <a:latin typeface="Calibri" panose="020F0502020204030204" pitchFamily="34" charset="0"/>
            </a:endParaRPr>
          </a:p>
          <a:p>
            <a:pPr marL="0" indent="0">
              <a:buNone/>
            </a:pPr>
            <a:r>
              <a:rPr lang="en-GB" sz="1300" b="0" i="0" u="none" strike="noStrike" baseline="0" dirty="0">
                <a:latin typeface="Calibri" panose="020F0502020204030204" pitchFamily="34" charset="0"/>
              </a:rPr>
              <a:t>“</a:t>
            </a:r>
            <a:r>
              <a:rPr lang="en-GB" sz="1300" b="0" i="1" u="none" strike="noStrike" baseline="0" dirty="0">
                <a:latin typeface="Calibri" panose="020F0502020204030204" pitchFamily="34" charset="0"/>
              </a:rPr>
              <a:t>Micro‐credentials verify, validate and attest that specific skills and/or competencies have been achieved and are endorsed by the issuing institution, having been developed through established faculty governance processes and designed to be meaningful and high quality.”</a:t>
            </a:r>
          </a:p>
          <a:p>
            <a:pPr marL="0" indent="0">
              <a:buNone/>
            </a:pPr>
            <a:r>
              <a:rPr lang="en-GB" sz="1300" b="0" i="0" u="none" strike="noStrike" baseline="0" dirty="0">
                <a:latin typeface="Calibri" panose="020F0502020204030204" pitchFamily="34" charset="0"/>
              </a:rPr>
              <a:t> SUNY Micro‐Credentialing Task Force Report and Recommendations - https://</a:t>
            </a:r>
            <a:r>
              <a:rPr lang="en-GB" sz="1300" b="0" i="0" u="none" strike="noStrike" baseline="0" dirty="0" err="1">
                <a:latin typeface="Calibri" panose="020F0502020204030204" pitchFamily="34" charset="0"/>
              </a:rPr>
              <a:t>system.suny.edu</a:t>
            </a:r>
            <a:r>
              <a:rPr lang="en-GB" sz="1300" b="0" i="0" u="none" strike="noStrike" baseline="0" dirty="0">
                <a:latin typeface="Calibri" panose="020F0502020204030204" pitchFamily="34" charset="0"/>
              </a:rPr>
              <a:t>/media/</a:t>
            </a:r>
            <a:r>
              <a:rPr lang="en-GB" sz="1300" b="0" i="0" u="none" strike="noStrike" baseline="0" dirty="0" err="1">
                <a:latin typeface="Calibri" panose="020F0502020204030204" pitchFamily="34" charset="0"/>
              </a:rPr>
              <a:t>suny</a:t>
            </a:r>
            <a:r>
              <a:rPr lang="en-GB" sz="1300" b="0" i="0" u="none" strike="noStrike" baseline="0" dirty="0">
                <a:latin typeface="Calibri" panose="020F0502020204030204" pitchFamily="34" charset="0"/>
              </a:rPr>
              <a:t>/content-assets/documents/academic-affairs/Micro-Credentialing-</a:t>
            </a:r>
            <a:r>
              <a:rPr lang="en-GB" sz="1300" b="0" i="0" u="none" strike="noStrike" baseline="0" dirty="0" err="1">
                <a:latin typeface="Calibri" panose="020F0502020204030204" pitchFamily="34" charset="0"/>
              </a:rPr>
              <a:t>TaskForce</a:t>
            </a:r>
            <a:r>
              <a:rPr lang="en-GB" sz="1300" b="0" i="0" u="none" strike="noStrike" baseline="0" dirty="0">
                <a:latin typeface="Calibri" panose="020F0502020204030204" pitchFamily="34" charset="0"/>
              </a:rPr>
              <a:t>--</a:t>
            </a:r>
            <a:r>
              <a:rPr lang="en-GB" sz="1300" b="0" i="0" u="none" strike="noStrike" baseline="0" dirty="0" err="1">
                <a:latin typeface="Calibri" panose="020F0502020204030204" pitchFamily="34" charset="0"/>
              </a:rPr>
              <a:t>Report.pdf</a:t>
            </a:r>
            <a:endParaRPr lang="en-GB" sz="1300" b="0" i="0" u="none" strike="noStrike" baseline="0" dirty="0">
              <a:latin typeface="Calibri" panose="020F0502020204030204" pitchFamily="34" charset="0"/>
            </a:endParaRPr>
          </a:p>
        </p:txBody>
      </p:sp>
      <p:sp>
        <p:nvSpPr>
          <p:cNvPr id="5" name="Slide Number Placeholder 4">
            <a:extLst>
              <a:ext uri="{FF2B5EF4-FFF2-40B4-BE49-F238E27FC236}">
                <a16:creationId xmlns:a16="http://schemas.microsoft.com/office/drawing/2014/main" xmlns="" id="{905607B0-04DC-4E3C-A336-1BF8AFDB0203}"/>
              </a:ext>
            </a:extLst>
          </p:cNvPr>
          <p:cNvSpPr>
            <a:spLocks noGrp="1"/>
          </p:cNvSpPr>
          <p:nvPr>
            <p:ph type="sldNum" sz="quarter" idx="12"/>
          </p:nvPr>
        </p:nvSpPr>
        <p:spPr>
          <a:xfrm>
            <a:off x="10969461" y="6080241"/>
            <a:ext cx="548640" cy="548640"/>
          </a:xfrm>
          <a:prstGeom prst="ellipse">
            <a:avLst/>
          </a:prstGeom>
          <a:solidFill>
            <a:srgbClr val="7F7F7F"/>
          </a:solidFill>
        </p:spPr>
        <p:txBody>
          <a:bodyPr>
            <a:normAutofit/>
          </a:bodyPr>
          <a:lstStyle/>
          <a:p>
            <a:pPr algn="ctr">
              <a:spcAft>
                <a:spcPts val="600"/>
              </a:spcAft>
            </a:pPr>
            <a:fld id="{9253242E-7B7D-412A-B3E3-00653F48E3AE}" type="slidenum">
              <a:rPr lang="en-GB">
                <a:solidFill>
                  <a:srgbClr val="FFFFFF"/>
                </a:solidFill>
              </a:rPr>
              <a:pPr algn="ctr">
                <a:spcAft>
                  <a:spcPts val="600"/>
                </a:spcAft>
              </a:pPr>
              <a:t>2</a:t>
            </a:fld>
            <a:endParaRPr lang="en-GB">
              <a:solidFill>
                <a:srgbClr val="FFFFFF"/>
              </a:solidFill>
            </a:endParaRPr>
          </a:p>
        </p:txBody>
      </p:sp>
    </p:spTree>
    <p:extLst>
      <p:ext uri="{BB962C8B-B14F-4D97-AF65-F5344CB8AC3E}">
        <p14:creationId xmlns:p14="http://schemas.microsoft.com/office/powerpoint/2010/main" val="338595061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6F5CB51-8637-4E94-A246-7A0F907BD6E3}"/>
              </a:ext>
            </a:extLst>
          </p:cNvPr>
          <p:cNvSpPr>
            <a:spLocks noGrp="1"/>
          </p:cNvSpPr>
          <p:nvPr>
            <p:ph type="title"/>
          </p:nvPr>
        </p:nvSpPr>
        <p:spPr>
          <a:xfrm>
            <a:off x="620115" y="2536372"/>
            <a:ext cx="3115265" cy="2396359"/>
          </a:xfrm>
        </p:spPr>
        <p:txBody>
          <a:bodyPr vert="horz" lIns="91440" tIns="45720" rIns="91440" bIns="45720" rtlCol="0" anchor="b">
            <a:normAutofit fontScale="90000"/>
          </a:bodyPr>
          <a:lstStyle/>
          <a:p>
            <a:pPr algn="r"/>
            <a:r>
              <a:rPr lang="en-US" sz="3100" b="1" kern="1200" dirty="0">
                <a:solidFill>
                  <a:srgbClr val="FFFFFF"/>
                </a:solidFill>
                <a:latin typeface="+mj-lt"/>
                <a:ea typeface="+mj-ea"/>
                <a:cs typeface="+mj-cs"/>
              </a:rPr>
              <a:t>No commonly agreed definition (globally) –</a:t>
            </a:r>
            <a:br>
              <a:rPr lang="en-US" sz="3100" b="1" kern="1200" dirty="0">
                <a:solidFill>
                  <a:srgbClr val="FFFFFF"/>
                </a:solidFill>
                <a:latin typeface="+mj-lt"/>
                <a:ea typeface="+mj-ea"/>
                <a:cs typeface="+mj-cs"/>
              </a:rPr>
            </a:br>
            <a:r>
              <a:rPr lang="en-US" sz="3100" b="1" kern="1200" dirty="0">
                <a:solidFill>
                  <a:srgbClr val="FFFFFF"/>
                </a:solidFill>
                <a:latin typeface="+mj-lt"/>
                <a:ea typeface="+mj-ea"/>
                <a:cs typeface="+mj-cs"/>
              </a:rPr>
              <a:t> </a:t>
            </a:r>
            <a:br>
              <a:rPr lang="en-US" sz="3100" b="1" kern="1200" dirty="0">
                <a:solidFill>
                  <a:srgbClr val="FFFFFF"/>
                </a:solidFill>
                <a:latin typeface="+mj-lt"/>
                <a:ea typeface="+mj-ea"/>
                <a:cs typeface="+mj-cs"/>
              </a:rPr>
            </a:br>
            <a:r>
              <a:rPr lang="en-US" sz="3100" b="1" kern="1200" dirty="0">
                <a:solidFill>
                  <a:srgbClr val="FFFFFF"/>
                </a:solidFill>
                <a:latin typeface="+mj-lt"/>
                <a:ea typeface="+mj-ea"/>
                <a:cs typeface="+mj-cs"/>
              </a:rPr>
              <a:t>but some agreed key characteristics and possible divergences</a:t>
            </a:r>
            <a:r>
              <a:rPr lang="en-US" sz="3100" kern="1200" dirty="0">
                <a:solidFill>
                  <a:srgbClr val="FFFFFF"/>
                </a:solidFill>
                <a:latin typeface="+mj-lt"/>
                <a:ea typeface="+mj-ea"/>
                <a:cs typeface="+mj-cs"/>
              </a:rPr>
              <a:t/>
            </a:r>
            <a:br>
              <a:rPr lang="en-US" sz="3100" kern="1200" dirty="0">
                <a:solidFill>
                  <a:srgbClr val="FFFFFF"/>
                </a:solidFill>
                <a:latin typeface="+mj-lt"/>
                <a:ea typeface="+mj-ea"/>
                <a:cs typeface="+mj-cs"/>
              </a:rPr>
            </a:br>
            <a:endParaRPr lang="en-US" sz="3100" kern="1200" dirty="0">
              <a:solidFill>
                <a:srgbClr val="FFFFFF"/>
              </a:solidFill>
              <a:latin typeface="+mj-lt"/>
              <a:ea typeface="+mj-ea"/>
              <a:cs typeface="+mj-cs"/>
            </a:endParaRPr>
          </a:p>
        </p:txBody>
      </p:sp>
      <p:sp>
        <p:nvSpPr>
          <p:cNvPr id="5" name="Slide Number Placeholder 4">
            <a:extLst>
              <a:ext uri="{FF2B5EF4-FFF2-40B4-BE49-F238E27FC236}">
                <a16:creationId xmlns:a16="http://schemas.microsoft.com/office/drawing/2014/main" xmlns="" id="{B6B49A6C-3126-4C9F-B466-46D3816E9A1A}"/>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9253242E-7B7D-412A-B3E3-00653F48E3AE}"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xmlns="" id="{7380184B-9B15-17E0-500F-6288DB229D53}"/>
              </a:ext>
            </a:extLst>
          </p:cNvPr>
          <p:cNvGraphicFramePr>
            <a:graphicFrameLocks noGrp="1"/>
          </p:cNvGraphicFramePr>
          <p:nvPr>
            <p:ph idx="1"/>
            <p:extLst>
              <p:ext uri="{D42A27DB-BD31-4B8C-83A1-F6EECF244321}">
                <p14:modId xmlns:p14="http://schemas.microsoft.com/office/powerpoint/2010/main" val="33849393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728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973FD72-5A5A-C497-2C8C-EF8EDC1356CD}"/>
              </a:ext>
            </a:extLst>
          </p:cNvPr>
          <p:cNvSpPr>
            <a:spLocks noGrp="1"/>
          </p:cNvSpPr>
          <p:nvPr>
            <p:ph type="title"/>
          </p:nvPr>
        </p:nvSpPr>
        <p:spPr>
          <a:xfrm>
            <a:off x="586478" y="1683756"/>
            <a:ext cx="3115265" cy="2396359"/>
          </a:xfrm>
        </p:spPr>
        <p:txBody>
          <a:bodyPr anchor="b">
            <a:normAutofit/>
          </a:bodyPr>
          <a:lstStyle/>
          <a:p>
            <a:pPr algn="r"/>
            <a:r>
              <a:rPr lang="fr-BE" sz="1900">
                <a:solidFill>
                  <a:srgbClr val="FFFFFF"/>
                </a:solidFill>
              </a:rPr>
              <a:t>Report « </a:t>
            </a:r>
            <a:r>
              <a:rPr lang="x-none" sz="1900">
                <a:solidFill>
                  <a:srgbClr val="FFFFFF"/>
                </a:solidFill>
              </a:rPr>
              <a:t>Digitally Enhanced Learning and Teaching in European Higher Education Institutions</a:t>
            </a:r>
            <a:r>
              <a:rPr lang="fr-BE" sz="1900">
                <a:solidFill>
                  <a:srgbClr val="FFFFFF"/>
                </a:solidFill>
              </a:rPr>
              <a:t> » (DIGI-HE – EU-funded project)</a:t>
            </a:r>
            <a:br>
              <a:rPr lang="fr-BE" sz="1900">
                <a:solidFill>
                  <a:srgbClr val="FFFFFF"/>
                </a:solidFill>
              </a:rPr>
            </a:br>
            <a:r>
              <a:rPr lang="fr-BE" sz="1900">
                <a:solidFill>
                  <a:srgbClr val="FFFFFF"/>
                </a:solidFill>
              </a:rPr>
              <a:t/>
            </a:r>
            <a:br>
              <a:rPr lang="fr-BE" sz="1900">
                <a:solidFill>
                  <a:srgbClr val="FFFFFF"/>
                </a:solidFill>
              </a:rPr>
            </a:br>
            <a:endParaRPr lang="x-none" sz="1900">
              <a:solidFill>
                <a:srgbClr val="FFFFFF"/>
              </a:solidFill>
            </a:endParaRPr>
          </a:p>
        </p:txBody>
      </p:sp>
      <p:pic>
        <p:nvPicPr>
          <p:cNvPr id="4" name="Content Placeholder 3" descr="A picture containing drawing&#10;&#10;Description automatically generated">
            <a:extLst>
              <a:ext uri="{FF2B5EF4-FFF2-40B4-BE49-F238E27FC236}">
                <a16:creationId xmlns:a16="http://schemas.microsoft.com/office/drawing/2014/main" xmlns="" id="{949101CE-D847-766C-EAB7-ABA3A6334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931" y="3807197"/>
            <a:ext cx="2938427" cy="1367048"/>
          </a:xfrm>
          <a:prstGeom prst="rect">
            <a:avLst/>
          </a:prstGeom>
        </p:spPr>
      </p:pic>
      <p:sp>
        <p:nvSpPr>
          <p:cNvPr id="5" name="TextBox 4">
            <a:extLst>
              <a:ext uri="{FF2B5EF4-FFF2-40B4-BE49-F238E27FC236}">
                <a16:creationId xmlns:a16="http://schemas.microsoft.com/office/drawing/2014/main" xmlns="" id="{92B282D6-445B-5C00-5880-DABB583B6460}"/>
              </a:ext>
            </a:extLst>
          </p:cNvPr>
          <p:cNvSpPr txBox="1"/>
          <p:nvPr/>
        </p:nvSpPr>
        <p:spPr>
          <a:xfrm>
            <a:off x="4231266" y="2018012"/>
            <a:ext cx="3288719" cy="2062103"/>
          </a:xfrm>
          <a:prstGeom prst="rect">
            <a:avLst/>
          </a:prstGeom>
          <a:noFill/>
        </p:spPr>
        <p:txBody>
          <a:bodyPr wrap="square" rtlCol="0">
            <a:spAutoFit/>
          </a:bodyPr>
          <a:lstStyle/>
          <a:p>
            <a:pPr defTabSz="548640">
              <a:spcAft>
                <a:spcPts val="600"/>
              </a:spcAft>
            </a:pPr>
            <a:r>
              <a:rPr lang="fr-BE" dirty="0"/>
              <a:t>S</a:t>
            </a:r>
            <a:r>
              <a:rPr lang="x-none" kern="1200">
                <a:solidFill>
                  <a:schemeClr val="tx1"/>
                </a:solidFill>
                <a:latin typeface="+mn-lt"/>
                <a:ea typeface="+mn-ea"/>
                <a:cs typeface="+mn-cs"/>
              </a:rPr>
              <a:t>ur</a:t>
            </a:r>
            <a:r>
              <a:rPr lang="fr-BE" kern="1200" dirty="0" err="1">
                <a:solidFill>
                  <a:schemeClr val="tx1"/>
                </a:solidFill>
                <a:latin typeface="+mn-lt"/>
                <a:ea typeface="+mn-ea"/>
                <a:cs typeface="+mn-cs"/>
              </a:rPr>
              <a:t>vey</a:t>
            </a:r>
            <a:r>
              <a:rPr lang="fr-BE" kern="1200" dirty="0">
                <a:solidFill>
                  <a:schemeClr val="tx1"/>
                </a:solidFill>
                <a:latin typeface="+mn-lt"/>
                <a:ea typeface="+mn-ea"/>
                <a:cs typeface="+mn-cs"/>
              </a:rPr>
              <a:t> to HE leadership – </a:t>
            </a:r>
          </a:p>
          <a:p>
            <a:pPr defTabSz="548640">
              <a:spcAft>
                <a:spcPts val="600"/>
              </a:spcAft>
            </a:pPr>
            <a:r>
              <a:rPr lang="x-none" i="1" kern="1200">
                <a:solidFill>
                  <a:schemeClr val="tx1"/>
                </a:solidFill>
                <a:latin typeface="+mn-lt"/>
                <a:ea typeface="+mn-ea"/>
                <a:cs typeface="+mn-cs"/>
              </a:rPr>
              <a:t>368 responses from all 48 countries of EHEA</a:t>
            </a:r>
            <a:r>
              <a:rPr lang="fr-BE" i="1" kern="1200" dirty="0">
                <a:solidFill>
                  <a:schemeClr val="tx1"/>
                </a:solidFill>
                <a:latin typeface="+mn-lt"/>
                <a:ea typeface="+mn-ea"/>
                <a:cs typeface="+mn-cs"/>
              </a:rPr>
              <a:t> – Jan. 2021</a:t>
            </a:r>
          </a:p>
          <a:p>
            <a:pPr defTabSz="548640">
              <a:spcAft>
                <a:spcPts val="600"/>
              </a:spcAft>
            </a:pPr>
            <a:endParaRPr lang="fr-BE" kern="1200" dirty="0">
              <a:solidFill>
                <a:schemeClr val="tx1"/>
              </a:solidFill>
              <a:latin typeface="+mn-lt"/>
              <a:ea typeface="+mn-ea"/>
              <a:cs typeface="+mn-cs"/>
            </a:endParaRPr>
          </a:p>
          <a:p>
            <a:pPr defTabSz="548640">
              <a:spcAft>
                <a:spcPts val="600"/>
              </a:spcAft>
            </a:pPr>
            <a:endParaRPr lang="fr-BE" kern="1200" dirty="0">
              <a:solidFill>
                <a:schemeClr val="tx1"/>
              </a:solidFill>
              <a:latin typeface="+mn-lt"/>
              <a:ea typeface="+mn-ea"/>
              <a:cs typeface="+mn-cs"/>
            </a:endParaRPr>
          </a:p>
          <a:p>
            <a:pPr defTabSz="548640">
              <a:spcAft>
                <a:spcPts val="600"/>
              </a:spcAft>
            </a:pPr>
            <a:r>
              <a:rPr lang="fr-BE" b="1" kern="1200" dirty="0" err="1">
                <a:solidFill>
                  <a:schemeClr val="tx1"/>
                </a:solidFill>
                <a:latin typeface="+mn-lt"/>
                <a:ea typeface="+mn-ea"/>
                <a:cs typeface="+mn-cs"/>
              </a:rPr>
              <a:t>Purpose</a:t>
            </a:r>
            <a:r>
              <a:rPr lang="fr-BE" b="1" kern="1200" dirty="0">
                <a:solidFill>
                  <a:schemeClr val="tx1"/>
                </a:solidFill>
                <a:latin typeface="+mn-lt"/>
                <a:ea typeface="+mn-ea"/>
                <a:cs typeface="+mn-cs"/>
              </a:rPr>
              <a:t> of short online courses? </a:t>
            </a:r>
            <a:endParaRPr lang="x-none" b="1" dirty="0"/>
          </a:p>
        </p:txBody>
      </p:sp>
      <p:graphicFrame>
        <p:nvGraphicFramePr>
          <p:cNvPr id="6" name="Content Placeholder 9">
            <a:extLst>
              <a:ext uri="{FF2B5EF4-FFF2-40B4-BE49-F238E27FC236}">
                <a16:creationId xmlns:a16="http://schemas.microsoft.com/office/drawing/2014/main" xmlns="" id="{77CF9C57-39E7-3B7B-C693-C2B8EA628F3C}"/>
              </a:ext>
            </a:extLst>
          </p:cNvPr>
          <p:cNvGraphicFramePr>
            <a:graphicFrameLocks/>
          </p:cNvGraphicFramePr>
          <p:nvPr>
            <p:extLst>
              <p:ext uri="{D42A27DB-BD31-4B8C-83A1-F6EECF244321}">
                <p14:modId xmlns:p14="http://schemas.microsoft.com/office/powerpoint/2010/main" val="417356695"/>
              </p:ext>
            </p:extLst>
          </p:nvPr>
        </p:nvGraphicFramePr>
        <p:xfrm>
          <a:off x="7713438" y="1828800"/>
          <a:ext cx="4037838" cy="3345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248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E1F0615-8DCF-41C9-9289-16E4F9497D7B}"/>
              </a:ext>
            </a:extLst>
          </p:cNvPr>
          <p:cNvSpPr>
            <a:spLocks noGrp="1"/>
          </p:cNvSpPr>
          <p:nvPr>
            <p:ph type="title"/>
          </p:nvPr>
        </p:nvSpPr>
        <p:spPr>
          <a:xfrm>
            <a:off x="1371597" y="348865"/>
            <a:ext cx="10044023" cy="877729"/>
          </a:xfrm>
        </p:spPr>
        <p:txBody>
          <a:bodyPr vert="horz" lIns="91440" tIns="45720" rIns="91440" bIns="45720" rtlCol="0" anchor="ctr">
            <a:normAutofit/>
          </a:bodyPr>
          <a:lstStyle/>
          <a:p>
            <a:pPr marL="342900" lvl="0" indent="-342900"/>
            <a:r>
              <a:rPr lang="en-US" sz="2800" kern="1200" dirty="0">
                <a:solidFill>
                  <a:srgbClr val="FFFFFF"/>
                </a:solidFill>
                <a:effectLst/>
                <a:latin typeface="+mj-lt"/>
                <a:ea typeface="+mj-ea"/>
                <a:cs typeface="+mj-cs"/>
              </a:rPr>
              <a:t>Digi HE: Lifelong Learning - developments &amp; </a:t>
            </a:r>
            <a:r>
              <a:rPr lang="en-US" sz="2800" kern="1200" dirty="0">
                <a:solidFill>
                  <a:srgbClr val="FFFFFF"/>
                </a:solidFill>
                <a:latin typeface="+mj-lt"/>
                <a:ea typeface="+mj-ea"/>
                <a:cs typeface="+mj-cs"/>
              </a:rPr>
              <a:t>perceptions</a:t>
            </a:r>
            <a:r>
              <a:rPr lang="en-US" sz="2800" kern="1200" dirty="0">
                <a:solidFill>
                  <a:srgbClr val="FFFFFF"/>
                </a:solidFill>
                <a:effectLst/>
                <a:latin typeface="+mj-lt"/>
                <a:ea typeface="+mj-ea"/>
                <a:cs typeface="+mj-cs"/>
              </a:rPr>
              <a:t/>
            </a:r>
            <a:br>
              <a:rPr lang="en-US" sz="2800" kern="1200" dirty="0">
                <a:solidFill>
                  <a:srgbClr val="FFFFFF"/>
                </a:solidFill>
                <a:effectLst/>
                <a:latin typeface="+mj-lt"/>
                <a:ea typeface="+mj-ea"/>
                <a:cs typeface="+mj-cs"/>
              </a:rPr>
            </a:br>
            <a:endParaRPr lang="en-US" sz="2800" kern="1200" dirty="0">
              <a:solidFill>
                <a:srgbClr val="FFFFFF"/>
              </a:solidFill>
              <a:latin typeface="+mj-lt"/>
              <a:ea typeface="+mj-ea"/>
              <a:cs typeface="+mj-cs"/>
            </a:endParaRPr>
          </a:p>
        </p:txBody>
      </p:sp>
      <p:graphicFrame>
        <p:nvGraphicFramePr>
          <p:cNvPr id="5" name="Content Placeholder 7">
            <a:extLst>
              <a:ext uri="{FF2B5EF4-FFF2-40B4-BE49-F238E27FC236}">
                <a16:creationId xmlns:a16="http://schemas.microsoft.com/office/drawing/2014/main" xmlns="" id="{888C9FC1-3446-4E17-A2DB-F42704054B11}"/>
              </a:ext>
            </a:extLst>
          </p:cNvPr>
          <p:cNvGraphicFramePr>
            <a:graphicFrameLocks/>
          </p:cNvGraphicFramePr>
          <p:nvPr>
            <p:extLst>
              <p:ext uri="{D42A27DB-BD31-4B8C-83A1-F6EECF244321}">
                <p14:modId xmlns:p14="http://schemas.microsoft.com/office/powerpoint/2010/main" val="3690561853"/>
              </p:ext>
            </p:extLst>
          </p:nvPr>
        </p:nvGraphicFramePr>
        <p:xfrm>
          <a:off x="1089376" y="1778946"/>
          <a:ext cx="10013248"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xmlns="" id="{BB2ED839-8352-45DE-AFF9-A7C6606C7BF5}"/>
              </a:ext>
            </a:extLst>
          </p:cNvPr>
          <p:cNvSpPr txBox="1"/>
          <p:nvPr/>
        </p:nvSpPr>
        <p:spPr>
          <a:xfrm>
            <a:off x="5211656" y="4825167"/>
            <a:ext cx="2027313" cy="1010661"/>
          </a:xfrm>
          <a:prstGeom prst="rect">
            <a:avLst/>
          </a:prstGeom>
          <a:solidFill>
            <a:schemeClr val="accent6"/>
          </a:solidFill>
        </p:spPr>
        <p:txBody>
          <a:bodyPr wrap="square">
            <a:spAutoFit/>
          </a:bodyPr>
          <a:lstStyle/>
          <a:p>
            <a:pPr marL="262890" indent="-262890" defTabSz="841248">
              <a:spcAft>
                <a:spcPts val="600"/>
              </a:spcAft>
              <a:buFont typeface="Arial" panose="020B0604020202020204" pitchFamily="34" charset="0"/>
              <a:buChar char="•"/>
            </a:pPr>
            <a:r>
              <a:rPr lang="fr-BE" sz="1656" kern="1200">
                <a:solidFill>
                  <a:schemeClr val="bg1"/>
                </a:solidFill>
                <a:latin typeface="+mn-lt"/>
                <a:ea typeface="+mn-ea"/>
                <a:cs typeface="+mn-cs"/>
              </a:rPr>
              <a:t>65% </a:t>
            </a:r>
            <a:r>
              <a:rPr lang="x-none" sz="1656" kern="1200">
                <a:solidFill>
                  <a:schemeClr val="bg1"/>
                </a:solidFill>
                <a:latin typeface="+mn-lt"/>
                <a:ea typeface="+mn-ea"/>
                <a:cs typeface="+mn-cs"/>
              </a:rPr>
              <a:t>blended</a:t>
            </a:r>
            <a:endParaRPr lang="fr-BE" sz="1656" kern="1200">
              <a:solidFill>
                <a:schemeClr val="bg1"/>
              </a:solidFill>
              <a:latin typeface="+mn-lt"/>
              <a:ea typeface="+mn-ea"/>
              <a:cs typeface="+mn-cs"/>
            </a:endParaRPr>
          </a:p>
          <a:p>
            <a:pPr marL="262890" indent="-262890" defTabSz="841248">
              <a:spcAft>
                <a:spcPts val="600"/>
              </a:spcAft>
              <a:buFont typeface="Arial" panose="020B0604020202020204" pitchFamily="34" charset="0"/>
              <a:buChar char="•"/>
            </a:pPr>
            <a:r>
              <a:rPr lang="x-none" sz="1656" kern="1200">
                <a:solidFill>
                  <a:schemeClr val="bg1"/>
                </a:solidFill>
                <a:latin typeface="+mn-lt"/>
                <a:ea typeface="+mn-ea"/>
                <a:cs typeface="+mn-cs"/>
              </a:rPr>
              <a:t>53% online</a:t>
            </a:r>
            <a:endParaRPr lang="fr-BE" sz="1656" kern="1200">
              <a:solidFill>
                <a:schemeClr val="bg1"/>
              </a:solidFill>
              <a:latin typeface="+mn-lt"/>
              <a:ea typeface="+mn-ea"/>
              <a:cs typeface="+mn-cs"/>
            </a:endParaRPr>
          </a:p>
          <a:p>
            <a:pPr marL="262890" indent="-262890" defTabSz="841248">
              <a:spcAft>
                <a:spcPts val="600"/>
              </a:spcAft>
              <a:buFont typeface="Arial" panose="020B0604020202020204" pitchFamily="34" charset="0"/>
              <a:buChar char="•"/>
            </a:pPr>
            <a:r>
              <a:rPr lang="x-none" sz="1656" kern="1200">
                <a:solidFill>
                  <a:schemeClr val="bg1"/>
                </a:solidFill>
                <a:latin typeface="+mn-lt"/>
                <a:ea typeface="+mn-ea"/>
                <a:cs typeface="+mn-cs"/>
              </a:rPr>
              <a:t>44% </a:t>
            </a:r>
            <a:r>
              <a:rPr lang="fr-BE" sz="1656" kern="1200">
                <a:solidFill>
                  <a:schemeClr val="bg1"/>
                </a:solidFill>
                <a:latin typeface="+mn-lt"/>
                <a:ea typeface="+mn-ea"/>
                <a:cs typeface="+mn-cs"/>
              </a:rPr>
              <a:t>on campus</a:t>
            </a:r>
            <a:endParaRPr lang="x-none" sz="1800">
              <a:solidFill>
                <a:schemeClr val="bg1"/>
              </a:solidFill>
            </a:endParaRPr>
          </a:p>
        </p:txBody>
      </p:sp>
    </p:spTree>
    <p:extLst>
      <p:ext uri="{BB962C8B-B14F-4D97-AF65-F5344CB8AC3E}">
        <p14:creationId xmlns:p14="http://schemas.microsoft.com/office/powerpoint/2010/main" val="421274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203" y="2596982"/>
            <a:ext cx="2677939" cy="583940"/>
          </a:xfrm>
        </p:spPr>
        <p:txBody>
          <a:bodyPr/>
          <a:lstStyle/>
          <a:p>
            <a:endParaRPr lang="en-GB" sz="3200" dirty="0"/>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2450863455"/>
              </p:ext>
            </p:extLst>
          </p:nvPr>
        </p:nvGraphicFramePr>
        <p:xfrm>
          <a:off x="-1013254" y="368718"/>
          <a:ext cx="9391135" cy="6706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738952" y="0"/>
            <a:ext cx="4967835" cy="2062103"/>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D8D2F"/>
                </a:solidFill>
                <a:effectLst/>
                <a:uLnTx/>
                <a:uFillTx/>
                <a:latin typeface="Arial"/>
                <a:ea typeface="+mn-ea"/>
                <a:cs typeface="+mn-cs"/>
              </a:rPr>
              <a:t>The EU policy framework: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D8D2F"/>
                </a:solidFill>
                <a:effectLst/>
                <a:uLnTx/>
                <a:uFillTx/>
                <a:latin typeface="Arial"/>
                <a:ea typeface="+mn-ea"/>
                <a:cs typeface="+mn-cs"/>
              </a:rPr>
              <a:t>Achieving a</a:t>
            </a:r>
            <a:br>
              <a:rPr kumimoji="0" lang="en-GB" sz="3200" b="0" i="0" u="none" strike="noStrike" kern="1200" cap="none" spc="0" normalizeH="0" baseline="0" noProof="0" dirty="0">
                <a:ln>
                  <a:noFill/>
                </a:ln>
                <a:solidFill>
                  <a:srgbClr val="ED8D2F"/>
                </a:solidFill>
                <a:effectLst/>
                <a:uLnTx/>
                <a:uFillTx/>
                <a:latin typeface="Arial"/>
                <a:ea typeface="+mn-ea"/>
                <a:cs typeface="+mn-cs"/>
              </a:rPr>
            </a:br>
            <a:r>
              <a:rPr kumimoji="0" lang="en-GB" sz="3200" b="0" i="0" u="none" strike="noStrike" kern="1200" cap="none" spc="0" normalizeH="0" baseline="0" noProof="0" dirty="0">
                <a:ln>
                  <a:noFill/>
                </a:ln>
                <a:solidFill>
                  <a:srgbClr val="ED8D2F"/>
                </a:solidFill>
                <a:effectLst/>
                <a:uLnTx/>
                <a:uFillTx/>
                <a:latin typeface="Arial"/>
                <a:ea typeface="+mn-ea"/>
                <a:cs typeface="+mn-cs"/>
              </a:rPr>
              <a:t> European Education Area</a:t>
            </a:r>
            <a:br>
              <a:rPr kumimoji="0" lang="en-GB" sz="3200" b="0" i="0" u="none" strike="noStrike" kern="1200" cap="none" spc="0" normalizeH="0" baseline="0" noProof="0" dirty="0">
                <a:ln>
                  <a:noFill/>
                </a:ln>
                <a:solidFill>
                  <a:srgbClr val="ED8D2F"/>
                </a:solidFill>
                <a:effectLst/>
                <a:uLnTx/>
                <a:uFillTx/>
                <a:latin typeface="Arial"/>
                <a:ea typeface="+mn-ea"/>
                <a:cs typeface="+mn-cs"/>
              </a:rPr>
            </a:br>
            <a:r>
              <a:rPr kumimoji="0" lang="en-GB" sz="3200" b="0" i="0" u="none" strike="noStrike" kern="1200" cap="none" spc="0" normalizeH="0" baseline="0" noProof="0" dirty="0">
                <a:ln>
                  <a:noFill/>
                </a:ln>
                <a:solidFill>
                  <a:srgbClr val="ED8D2F"/>
                </a:solidFill>
                <a:effectLst/>
                <a:uLnTx/>
                <a:uFillTx/>
                <a:latin typeface="Arial"/>
                <a:ea typeface="+mn-ea"/>
                <a:cs typeface="+mn-cs"/>
              </a:rPr>
              <a:t>by 2025</a:t>
            </a:r>
            <a:endParaRPr kumimoji="0" lang="en-GB" sz="32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69117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1199E1B1-A8C0-4FE8-A5A8-1CB41D69F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84A8DE83-DE75-4B41-9DB4-A7EC0B0DEC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7009A0A-BEF5-4EAC-AF15-E4F9F002E2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0BE3EE3-9490-985E-B0EE-66F48F6B73C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EU Council recommendation on micro-credentials (2022) </a:t>
            </a:r>
          </a:p>
        </p:txBody>
      </p:sp>
      <p:pic>
        <p:nvPicPr>
          <p:cNvPr id="4" name="Content Placeholder 3">
            <a:extLst>
              <a:ext uri="{FF2B5EF4-FFF2-40B4-BE49-F238E27FC236}">
                <a16:creationId xmlns:a16="http://schemas.microsoft.com/office/drawing/2014/main" xmlns="" id="{3492F572-2B4E-EDB3-F3C8-F0FE6AEE8382}"/>
              </a:ext>
            </a:extLst>
          </p:cNvPr>
          <p:cNvPicPr>
            <a:picLocks noGrp="1" noChangeAspect="1"/>
          </p:cNvPicPr>
          <p:nvPr>
            <p:ph idx="1"/>
          </p:nvPr>
        </p:nvPicPr>
        <p:blipFill>
          <a:blip r:embed="rId2"/>
          <a:stretch>
            <a:fillRect/>
          </a:stretch>
        </p:blipFill>
        <p:spPr>
          <a:xfrm>
            <a:off x="1687920" y="1966293"/>
            <a:ext cx="8816159" cy="4452160"/>
          </a:xfrm>
          <a:prstGeom prst="rect">
            <a:avLst/>
          </a:prstGeom>
        </p:spPr>
      </p:pic>
    </p:spTree>
    <p:extLst>
      <p:ext uri="{BB962C8B-B14F-4D97-AF65-F5344CB8AC3E}">
        <p14:creationId xmlns:p14="http://schemas.microsoft.com/office/powerpoint/2010/main" val="20762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A3C7DEA-BCC2-4295-8850-1479932961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289949D-B9F6-468A-86FE-2694DC5AE7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xmlns="" id="{CC4E8903-CD12-0689-6D2B-034BF3AD8D2D}"/>
              </a:ext>
            </a:extLst>
          </p:cNvPr>
          <p:cNvSpPr>
            <a:spLocks noGrp="1"/>
          </p:cNvSpPr>
          <p:nvPr>
            <p:ph type="title"/>
          </p:nvPr>
        </p:nvSpPr>
        <p:spPr>
          <a:xfrm>
            <a:off x="1179226" y="1024806"/>
            <a:ext cx="9833548" cy="1066802"/>
          </a:xfrm>
        </p:spPr>
        <p:txBody>
          <a:bodyPr anchor="b">
            <a:normAutofit/>
          </a:bodyPr>
          <a:lstStyle/>
          <a:p>
            <a:r>
              <a:rPr lang="x-none" sz="3600" dirty="0">
                <a:solidFill>
                  <a:schemeClr val="tx2"/>
                </a:solidFill>
              </a:rPr>
              <a:t>The Bologna Process Perspective:</a:t>
            </a:r>
          </a:p>
        </p:txBody>
      </p:sp>
      <p:grpSp>
        <p:nvGrpSpPr>
          <p:cNvPr id="12" name="Group 11">
            <a:extLst>
              <a:ext uri="{FF2B5EF4-FFF2-40B4-BE49-F238E27FC236}">
                <a16:creationId xmlns:a16="http://schemas.microsoft.com/office/drawing/2014/main" xmlns="" id="{E4DF0958-0C87-4C28-9554-2FADC788C2B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xmlns="" id="{DEC53B48-7B73-49D1-A6FD-9DBF5141EA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7DEDDC41-2C98-4AF1-A0EA-AEEC34827C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D2208F20-F93C-4530-8370-FC7818BABB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E52F51E0-B50B-43EA-B6AC-C16BD29C3E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xmlns="" id="{DD1BFF9F-5E9D-2D97-83A9-C18F2653C019}"/>
              </a:ext>
            </a:extLst>
          </p:cNvPr>
          <p:cNvSpPr>
            <a:spLocks noGrp="1"/>
          </p:cNvSpPr>
          <p:nvPr>
            <p:ph idx="1"/>
          </p:nvPr>
        </p:nvSpPr>
        <p:spPr>
          <a:xfrm>
            <a:off x="1179226" y="2414252"/>
            <a:ext cx="9833548" cy="2945574"/>
          </a:xfrm>
        </p:spPr>
        <p:txBody>
          <a:bodyPr anchor="ctr">
            <a:normAutofit/>
          </a:bodyPr>
          <a:lstStyle/>
          <a:p>
            <a:r>
              <a:rPr lang="en-GB" sz="1800" dirty="0">
                <a:solidFill>
                  <a:schemeClr val="tx2"/>
                </a:solidFill>
              </a:rPr>
              <a:t>“Flexible and open learning paths, part of the original inspiration for the Bologna Process, are important aspects of student-centred learning and are in increasing demand in our societies. In addition to full degree programmes, many higher education institutions offer or plan to offer smaller units of learning, which enable learners to develop or update their cultural, professional, and transversal skills and competences at various stages in their lives. We ask the BFUG to explore how and to what extent these smaller, flexible units, including those leading to </a:t>
            </a:r>
            <a:r>
              <a:rPr lang="en-GB" sz="1800" b="1" dirty="0" err="1">
                <a:solidFill>
                  <a:schemeClr val="tx2"/>
                </a:solidFill>
              </a:rPr>
              <a:t>microcredentials</a:t>
            </a:r>
            <a:r>
              <a:rPr lang="en-GB" sz="1800" b="1" dirty="0">
                <a:solidFill>
                  <a:schemeClr val="tx2"/>
                </a:solidFill>
              </a:rPr>
              <a:t>,</a:t>
            </a:r>
            <a:r>
              <a:rPr lang="en-GB" sz="1800" dirty="0">
                <a:solidFill>
                  <a:schemeClr val="tx2"/>
                </a:solidFill>
              </a:rPr>
              <a:t> can be defined, developed, implemented and recognised by our institutions using EHEA tools.”</a:t>
            </a:r>
            <a:endParaRPr lang="x-none" sz="1800" dirty="0">
              <a:solidFill>
                <a:schemeClr val="tx2"/>
              </a:solidFill>
            </a:endParaRPr>
          </a:p>
          <a:p>
            <a:endParaRPr lang="x-none" sz="1800" dirty="0">
              <a:solidFill>
                <a:schemeClr val="tx2"/>
              </a:solidFill>
            </a:endParaRPr>
          </a:p>
          <a:p>
            <a:r>
              <a:rPr lang="x-none" sz="1800" i="1" dirty="0">
                <a:solidFill>
                  <a:schemeClr val="tx2"/>
                </a:solidFill>
              </a:rPr>
              <a:t>Rome Communiqué 2020</a:t>
            </a:r>
          </a:p>
        </p:txBody>
      </p:sp>
    </p:spTree>
    <p:extLst>
      <p:ext uri="{BB962C8B-B14F-4D97-AF65-F5344CB8AC3E}">
        <p14:creationId xmlns:p14="http://schemas.microsoft.com/office/powerpoint/2010/main" val="111307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1E020063-2385-44AC-BD67-258E1F0B9F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7E014A0B-5338-4077-AFE9-A90D04D449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6B1965-5BB9-B9C5-2477-74F3C5D2EE83}"/>
              </a:ext>
            </a:extLst>
          </p:cNvPr>
          <p:cNvSpPr>
            <a:spLocks noGrp="1"/>
          </p:cNvSpPr>
          <p:nvPr>
            <p:ph type="title"/>
          </p:nvPr>
        </p:nvSpPr>
        <p:spPr>
          <a:xfrm>
            <a:off x="1179576" y="1261423"/>
            <a:ext cx="9829800" cy="1325880"/>
          </a:xfrm>
        </p:spPr>
        <p:txBody>
          <a:bodyPr anchor="b">
            <a:normAutofit/>
          </a:bodyPr>
          <a:lstStyle/>
          <a:p>
            <a:pPr algn="ctr"/>
            <a:r>
              <a:rPr lang="x-none" sz="3600" dirty="0">
                <a:solidFill>
                  <a:schemeClr val="tx2"/>
                </a:solidFill>
              </a:rPr>
              <a:t>SPHERE virtual seminar November 2020: </a:t>
            </a:r>
            <a:br>
              <a:rPr lang="x-none" sz="3600" dirty="0">
                <a:solidFill>
                  <a:schemeClr val="tx2"/>
                </a:solidFill>
              </a:rPr>
            </a:br>
            <a:r>
              <a:rPr lang="x-none" sz="3600" dirty="0">
                <a:solidFill>
                  <a:schemeClr val="tx2"/>
                </a:solidFill>
              </a:rPr>
              <a:t>Pre-survey </a:t>
            </a:r>
          </a:p>
        </p:txBody>
      </p:sp>
      <p:grpSp>
        <p:nvGrpSpPr>
          <p:cNvPr id="32" name="Group 31">
            <a:extLst>
              <a:ext uri="{FF2B5EF4-FFF2-40B4-BE49-F238E27FC236}">
                <a16:creationId xmlns:a16="http://schemas.microsoft.com/office/drawing/2014/main" xmlns="" id="{78127680-150F-4A90-9950-F663925781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1"/>
            <a:ext cx="3362070" cy="2522849"/>
            <a:chOff x="-305" y="-1"/>
            <a:chExt cx="3832880" cy="2876136"/>
          </a:xfrm>
        </p:grpSpPr>
        <p:sp>
          <p:nvSpPr>
            <p:cNvPr id="33" name="Freeform: Shape 32">
              <a:extLst>
                <a:ext uri="{FF2B5EF4-FFF2-40B4-BE49-F238E27FC236}">
                  <a16:creationId xmlns:a16="http://schemas.microsoft.com/office/drawing/2014/main" xmlns="" id="{5088F97A-8362-4967-B664-D748B846EC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xmlns="" id="{30F9DEDE-4318-412A-81C5-C8C90F689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xmlns="" id="{09E97DE9-7844-4707-8928-1CD88ADB72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xmlns="" id="{EC58954E-44A5-4A0D-97A9-8A2BB43D68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xmlns="" id="{99045E18-780D-471E-8EAA-DC2D0125F148}"/>
              </a:ext>
            </a:extLst>
          </p:cNvPr>
          <p:cNvSpPr>
            <a:spLocks noGrp="1"/>
          </p:cNvSpPr>
          <p:nvPr>
            <p:ph idx="1"/>
          </p:nvPr>
        </p:nvSpPr>
        <p:spPr>
          <a:xfrm>
            <a:off x="804672" y="2827419"/>
            <a:ext cx="5126896" cy="3227626"/>
          </a:xfrm>
        </p:spPr>
        <p:txBody>
          <a:bodyPr anchor="ctr">
            <a:normAutofit/>
          </a:bodyPr>
          <a:lstStyle/>
          <a:p>
            <a:r>
              <a:rPr lang="x-none" sz="2000" dirty="0">
                <a:solidFill>
                  <a:schemeClr val="tx2"/>
                </a:solidFill>
              </a:rPr>
              <a:t>Is the expression of “micro-credential” used in your HE environment?</a:t>
            </a:r>
          </a:p>
          <a:p>
            <a:endParaRPr lang="x-none" sz="1800" dirty="0">
              <a:solidFill>
                <a:schemeClr val="tx2"/>
              </a:solidFill>
            </a:endParaRPr>
          </a:p>
        </p:txBody>
      </p:sp>
      <p:grpSp>
        <p:nvGrpSpPr>
          <p:cNvPr id="38" name="Group 37">
            <a:extLst>
              <a:ext uri="{FF2B5EF4-FFF2-40B4-BE49-F238E27FC236}">
                <a16:creationId xmlns:a16="http://schemas.microsoft.com/office/drawing/2014/main" xmlns="" id="{466920E5-8640-4C24-A775-8647637094A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flipH="1">
            <a:off x="10185732" y="4852038"/>
            <a:ext cx="2151670" cy="1860256"/>
            <a:chOff x="-305" y="-4155"/>
            <a:chExt cx="2514948" cy="2174333"/>
          </a:xfrm>
        </p:grpSpPr>
        <p:sp>
          <p:nvSpPr>
            <p:cNvPr id="39" name="Freeform: Shape 38">
              <a:extLst>
                <a:ext uri="{FF2B5EF4-FFF2-40B4-BE49-F238E27FC236}">
                  <a16:creationId xmlns:a16="http://schemas.microsoft.com/office/drawing/2014/main" xmlns="" id="{2CBA3142-5A82-43CE-87A2-EB14B17A51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xmlns="" id="{AEF5A1C7-9938-4A33-A5A4-2B05353B3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xmlns="" id="{262A936D-E9F6-4A68-82C2-1D1CC77722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2" name="Freeform: Shape 41">
              <a:extLst>
                <a:ext uri="{FF2B5EF4-FFF2-40B4-BE49-F238E27FC236}">
                  <a16:creationId xmlns:a16="http://schemas.microsoft.com/office/drawing/2014/main" xmlns="" id="{C68A9229-BBBE-4934-9700-BA72A1BB03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xmlns="" id="{B16438A4-A08A-14CB-8A89-112F5C5536A0}"/>
              </a:ext>
            </a:extLst>
          </p:cNvPr>
          <p:cNvPicPr>
            <a:picLocks noChangeAspect="1"/>
          </p:cNvPicPr>
          <p:nvPr/>
        </p:nvPicPr>
        <p:blipFill>
          <a:blip r:embed="rId2"/>
          <a:stretch>
            <a:fillRect/>
          </a:stretch>
        </p:blipFill>
        <p:spPr>
          <a:xfrm>
            <a:off x="6429378" y="3001260"/>
            <a:ext cx="4954693" cy="2890237"/>
          </a:xfrm>
          <a:prstGeom prst="rect">
            <a:avLst/>
          </a:prstGeom>
        </p:spPr>
      </p:pic>
    </p:spTree>
    <p:extLst>
      <p:ext uri="{BB962C8B-B14F-4D97-AF65-F5344CB8AC3E}">
        <p14:creationId xmlns:p14="http://schemas.microsoft.com/office/powerpoint/2010/main" val="2639817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87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C3D819E-2F72-4304-96BF-E72FE24D4DB7}">
  <we:reference id="wa200001745" version="1.0.1.5" store="en-GB" storeType="OMEX"/>
  <we:alternateReferences>
    <we:reference id="WA200001745" version="1.0.1.5" store="WA200001745"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17102</TotalTime>
  <Words>917</Words>
  <Application>Microsoft Office PowerPoint</Application>
  <PresentationFormat>Custom</PresentationFormat>
  <Paragraphs>106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Centralised Support to the Network of Higher Education Reform Experts (HERE)  HERE ALBANIA Seminar:     Micro-credentials/ implications and points of interest for higher education systems in Partner Countries neighbouring the EU   4-5 April 2024   Background information on: Micro-credentials    </vt:lpstr>
      <vt:lpstr>What are micro-credentials? Towards a common understanding </vt:lpstr>
      <vt:lpstr>No commonly agreed definition (globally) –   but some agreed key characteristics and possible divergences </vt:lpstr>
      <vt:lpstr>Report « Digitally Enhanced Learning and Teaching in European Higher Education Institutions » (DIGI-HE – EU-funded project)  </vt:lpstr>
      <vt:lpstr>Digi HE: Lifelong Learning - developments &amp; perceptions </vt:lpstr>
      <vt:lpstr>PowerPoint Presentation</vt:lpstr>
      <vt:lpstr>EU Council recommendation on micro-credentials (2022) </vt:lpstr>
      <vt:lpstr>The Bologna Process Perspective:</vt:lpstr>
      <vt:lpstr>SPHERE virtual seminar November 2020:  Pre-survey </vt:lpstr>
      <vt:lpstr>SPHERE virtual seminar November 2020:  Pre-survey </vt:lpstr>
      <vt:lpstr>SPHERE virtual seminar November 2020: Post-Survey of participants </vt:lpstr>
      <vt:lpstr>SPHERE virtual seminar November 2020: Post-Survey of participants </vt:lpstr>
      <vt:lpstr>Breaking barriers in flexibilization and digitalization or learning?   Towards institutional policies?</vt:lpstr>
      <vt:lpstr>PowerPoint Presentation</vt:lpstr>
      <vt:lpstr>Questions</vt:lpstr>
      <vt:lpstr>Sources and additional reading on micro-credentials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Centralised Support to Higher Education Reform Experts (HERE) SPHERE Info Session for NEOs (Virtual)  Snapshot of the new SPHERE programme: What’s new?</dc:title>
  <dc:creator>Elizabeth Colucci</dc:creator>
  <cp:lastModifiedBy>Hp</cp:lastModifiedBy>
  <cp:revision>99</cp:revision>
  <dcterms:created xsi:type="dcterms:W3CDTF">2023-03-28T13:41:41Z</dcterms:created>
  <dcterms:modified xsi:type="dcterms:W3CDTF">2024-04-03T22:20:53Z</dcterms:modified>
</cp:coreProperties>
</file>